
<file path=[Content_Types].xml><?xml version="1.0" encoding="utf-8"?>
<Types xmlns="http://schemas.openxmlformats.org/package/2006/content-types">
  <Default Extension="wmf" ContentType="image/x-wmf"/>
  <Default Extension="png" ContentType="image/png"/>
  <Default Extension="rels" ContentType="application/vnd.openxmlformats-package.relationships+xml"/>
  <Default Extension="xml" ContentType="application/xml"/>
  <Default Extension="jpeg" ContentType="image/jpeg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theme/theme0.xml" ContentType="application/vnd.openxmlformats-officedocument.them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0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0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master0.xml" ContentType="application/vnd.openxmlformats-officedocument.presentationml.slideLayout+xml"/>
  <Override PartName="/ppt/slideLayouts/slideLayout0.xml" ContentType="application/vnd.openxmlformats-officedocument.presentationml.slideLayout+xml"/>
  <Override PartName="/ppt/slides/slide7.xml" ContentType="application/vnd.openxmlformats-officedocument.presentationml.slide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sldMasterIdLst>
    <p:sldMasterId r:id="rId2" id="2147483648"/>
  </p:sldMasterIdLst>
  <p:sldIdLst>
    <p:sldId r:id="rIds266" id="266"/>
    <p:sldId r:id="rIds260" id="260"/>
    <p:sldId r:id="rIds261" id="261"/>
    <p:sldId r:id="rIds262" id="262"/>
    <p:sldId r:id="rIds263" id="263"/>
    <p:sldId r:id="rIds264" id="264"/>
    <p:sldId r:id="rIds265" id="265"/>
    <p:sldId r:id="rIds258" id="258"/>
    <p:sldId r:id="rIds259" id="259"/>
    <p:sldId r:id="rIds257" id="257"/>
    <p:sldId r:id="rIds267" id="267"/>
  </p:sldIdLst>
  <p:sldSz cx="9144000" cy="6858000" type="screen4x3"/>
  <p:notesSz cx="6858000" cy="9144000"/>
  <p:defaultTextStyle>
    <a:lvl1pPr indent="0" algn="l" fontAlgn="base" marL="0" eaLnBrk="1" hangingPunct="true" rtl="false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charset="0" typeface="Arial"/>
        <a:ea charset="0" typeface="Arial"/>
      </a:defRPr>
    </a:lvl1pPr>
    <a:lvl2pPr indent="0" algn="l" fontAlgn="base" marL="457200" eaLnBrk="1" hangingPunct="true" rtl="false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charset="0" typeface="Arial"/>
        <a:ea charset="0" typeface="Arial"/>
      </a:defRPr>
    </a:lvl2pPr>
    <a:lvl3pPr indent="0" algn="l" fontAlgn="base" marL="914400" eaLnBrk="1" hangingPunct="true" rtl="false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charset="0" typeface="Arial"/>
        <a:ea charset="0" typeface="Arial"/>
      </a:defRPr>
    </a:lvl3pPr>
    <a:lvl4pPr indent="0" algn="l" fontAlgn="base" marL="1371600" eaLnBrk="1" hangingPunct="true" rtl="false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charset="0" typeface="Arial"/>
        <a:ea charset="0" typeface="Arial"/>
      </a:defRPr>
    </a:lvl4pPr>
    <a:lvl5pPr indent="0" algn="l" fontAlgn="base" marL="1828800" eaLnBrk="1" hangingPunct="true" rtl="false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charset="0" typeface="Arial"/>
        <a:ea charset="0"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2" Type="http://schemas.openxmlformats.org/officeDocument/2006/relationships/slideMaster" Target="slideMasters/slideMaster0.xml" /><Relationship Id="rIds266" Type="http://schemas.openxmlformats.org/officeDocument/2006/relationships/slide" Target="slides/slide0.xml" /><Relationship Id="rIds260" Type="http://schemas.openxmlformats.org/officeDocument/2006/relationships/slide" Target="slides/slide1.xml" /><Relationship Id="rIds261" Type="http://schemas.openxmlformats.org/officeDocument/2006/relationships/slide" Target="slides/slide2.xml" /><Relationship Id="rIds262" Type="http://schemas.openxmlformats.org/officeDocument/2006/relationships/slide" Target="slides/slide3.xml" /><Relationship Id="rIds263" Type="http://schemas.openxmlformats.org/officeDocument/2006/relationships/slide" Target="slides/slide4.xml" /><Relationship Id="rIds264" Type="http://schemas.openxmlformats.org/officeDocument/2006/relationships/slide" Target="slides/slide5.xml" /><Relationship Id="rIds265" Type="http://schemas.openxmlformats.org/officeDocument/2006/relationships/slide" Target="slides/slide6.xml" /><Relationship Id="rIds258" Type="http://schemas.openxmlformats.org/officeDocument/2006/relationships/slide" Target="slides/slide7.xml" /><Relationship Id="rIds259" Type="http://schemas.openxmlformats.org/officeDocument/2006/relationships/slide" Target="slides/slide8.xml" /><Relationship Id="rIds257" Type="http://schemas.openxmlformats.org/officeDocument/2006/relationships/slide" Target="slides/slide9.xml" /><Relationship Id="rIds267" Type="http://schemas.openxmlformats.org/officeDocument/2006/relationships/slide" Target="slides/slide10.xml" /><Relationship Id="rIdp13" Type="http://schemas.openxmlformats.org/officeDocument/2006/relationships/presProps" Target="presProps.xml" /><Relationship Id="rIdp14" Type="http://schemas.openxmlformats.org/officeDocument/2006/relationships/tableStyles" Target="tableStyles.xml" /><Relationship Id="rIdp15" Type="http://schemas.openxmlformats.org/officeDocument/2006/relationships/viewProps" Target="viewProps.xml" /><Relationship Id="rIdt17" Type="http://schemas.openxmlformats.org/officeDocument/2006/relationships/theme" Target="theme/theme0.xml" /></Relationships>
</file>

<file path=ppt/slideLayouts/_rels/slideLayout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0.xml"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0.xml"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0.xml"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0.xml"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0.xml"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0.xml"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0.xml"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0.xml"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0.xml"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0.xml"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0.xml" /></Relationships>
</file>

<file path=ppt/slideLayouts/_rels/slideLayoutmaster0.xml.rels><?xml version="1.0" encoding="UTF-8" standalone="yes" ?><Relationships xmlns="http://schemas.openxmlformats.org/package/2006/relationships"><Relationship Id="rId0" Type="http://schemas.openxmlformats.org/officeDocument/2006/relationships/slideMaster" Target="../slideMasters/slideMaster0.xml" /></Relationships>
</file>

<file path=ppt/slideLayouts/slideLayout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indent="0" algn="ctr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indent="0" algn="ctr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algn="ctr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 algn="ctr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indent="0" algn="ctr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indent="0" algn="ctr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indent="0" algn="ctr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indent="0" algn="ctr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indent="0" algn="ctr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06519425"/>
      </p:ext>
    </p:extLst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186699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421334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86719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00424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sz="2400" b="1"/>
            </a:lvl1pPr>
            <a:lvl2pPr indent="0" marL="457200">
              <a:buNone/>
              <a:defRPr sz="2000" b="1"/>
            </a:lvl2pPr>
            <a:lvl3pPr indent="0" marL="914400">
              <a:buNone/>
              <a:defRPr sz="1800" b="1"/>
            </a:lvl3pPr>
            <a:lvl4pPr indent="0" marL="1371600">
              <a:buNone/>
              <a:defRPr sz="1600" b="1"/>
            </a:lvl4pPr>
            <a:lvl5pPr indent="0" marL="1828800">
              <a:buNone/>
              <a:defRPr sz="1600" b="1"/>
            </a:lvl5pPr>
            <a:lvl6pPr indent="0" marL="2286000">
              <a:buNone/>
              <a:defRPr sz="1600" b="1"/>
            </a:lvl6pPr>
            <a:lvl7pPr indent="0" marL="2743200">
              <a:buNone/>
              <a:defRPr sz="1600" b="1"/>
            </a:lvl7pPr>
            <a:lvl8pPr indent="0" marL="3200400">
              <a:buNone/>
              <a:defRPr sz="1600" b="1"/>
            </a:lvl8pPr>
            <a:lvl9pPr indent="0" marL="365760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7783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86412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21238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20732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242508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 orient="vert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type="datetimeFigureOut" id="{58DB32FF-34E7-9545-86A2-0DF334BA82C1}">
              <a:rPr lang="en-US" smtClean="0"/>
              <a:t>12-4-11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type="slidenum" id="{42D70897-D982-EA43-8318-894E8D36E196}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val="3198546456"/>
      </p:ext>
    </p:extLst>
  </p:cSld>
  <p:clrMapOvr>
    <a:masterClrMapping/>
  </p:clrMapOvr>
</p:sldLayout>
</file>

<file path=ppt/slideLayouts/slideLayoutmaster0.xml><?xml version="1.0" encoding="utf-8"?>
<p:sldLayout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1024" name=""/>
        <p:cNvGrpSpPr>
          <a:grpSpLocks/>
        </p:cNvGrpSpPr>
        <p:nvPr/>
      </p:nvGrpSpPr>
      <p:grpSpPr>
        <a:xfrm/>
      </p:grpSpPr>
      <p:sp>
        <p:nvSpPr>
          <p:cNvPr id="1026" name=""/>
          <p:cNvSpPr>
            <a:spLocks noGrp="1"/>
          </p:cNvSpPr>
          <p:nvPr>
            <p:ph type="title" sz="full" idx="0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"/>
          <p:cNvSpPr>
            <a:spLocks noGrp="1"/>
          </p:cNvSpPr>
          <p:nvPr>
            <p:ph type="body" sz="ful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/>
            <a:fld type="datetime15" id="{12FF1C42-D199-2028-1000-587298610EC3}">
              <a:rPr sz="1400" dirty="0"/>
              <a:t/>
            </a:fld>
          </a:p>
        </p:txBody>
      </p:sp>
      <p:sp>
        <p:nvSpPr>
          <p:cNvPr id="1029" name="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sz="1400" dirty="0"/>
              <a:t>*</a:t>
            </a:r>
          </a:p>
        </p:txBody>
      </p:sp>
      <p:sp>
        <p:nvSpPr>
          <p:cNvPr id="1030" name="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2030-1000-587298610EC3}">
              <a:rPr sz="1400" dirty="0"/>
              <a:t>0</a:t>
            </a:fld>
          </a:p>
        </p:txBody>
      </p:sp>
    </p:spTree>
  </p:cSld>
</p:sldLayout>
</file>

<file path=ppt/slideMasters/_rels/slideMaster0.xml.rels><?xml version="1.0" encoding="UTF-8" standalone="yes" ?><Relationships xmlns="http://schemas.openxmlformats.org/package/2006/relationships"><Relationship Id="rId1" Type="http://schemas.openxmlformats.org/officeDocument/2006/relationships/theme" Target="../theme/theme0.xml" /><Relationship Id="rId2" Type="http://schemas.openxmlformats.org/officeDocument/2006/relationships/slideLayout" Target="../slideLayouts/slideLayout0.xml" /><Relationship Id="rId3" Type="http://schemas.openxmlformats.org/officeDocument/2006/relationships/slideLayout" Target="../slideLayouts/slideLayout1.xml" /><Relationship Id="rId4" Type="http://schemas.openxmlformats.org/officeDocument/2006/relationships/slideLayout" Target="../slideLayouts/slideLayout2.xml" /><Relationship Id="rId5" Type="http://schemas.openxmlformats.org/officeDocument/2006/relationships/slideLayout" Target="../slideLayouts/slideLayout3.xml" /><Relationship Id="rId6" Type="http://schemas.openxmlformats.org/officeDocument/2006/relationships/slideLayout" Target="../slideLayouts/slideLayout4.xml" /><Relationship Id="rId7" Type="http://schemas.openxmlformats.org/officeDocument/2006/relationships/slideLayout" Target="../slideLayouts/slideLayout5.xml" /><Relationship Id="rId8" Type="http://schemas.openxmlformats.org/officeDocument/2006/relationships/slideLayout" Target="../slideLayouts/slideLayout6.xml" /><Relationship Id="rId9" Type="http://schemas.openxmlformats.org/officeDocument/2006/relationships/slideLayout" Target="../slideLayouts/slideLayout7.xml" /><Relationship Id="rId10" Type="http://schemas.openxmlformats.org/officeDocument/2006/relationships/slideLayout" Target="../slideLayouts/slideLayout8.xml" /><Relationship Id="rId11" Type="http://schemas.openxmlformats.org/officeDocument/2006/relationships/slideLayout" Target="../slideLayouts/slideLayout9.xml" /><Relationship Id="rId12" Type="http://schemas.openxmlformats.org/officeDocument/2006/relationships/slideLayout" Target="../slideLayouts/slideLayout10.xml" /><Relationship Id="rId13" Type="http://schemas.openxmlformats.org/officeDocument/2006/relationships/slideLayout" Target="../slideLayouts/slideLayoutmaster0.xml" /></Relationships>
</file>

<file path=ppt/slideMasters/slideMaster0.xml><?xml version="1.0" encoding="utf-8"?>
<p:sldMaster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bg>
      <p:bgPr>
        <a:solidFill>
          <a:srgbClr val="ffffff"/>
        </a:solidFill>
      </p:bgPr>
    </p:bg>
    <p:spTree>
      <p:nvGrpSpPr>
        <p:cNvPr id="1024" name=""/>
        <p:cNvGrpSpPr>
          <a:grpSpLocks/>
        </p:cNvGrpSpPr>
        <p:nvPr/>
      </p:nvGrpSpPr>
      <p:grpSpPr>
        <a:xfrm/>
      </p:grpSpPr>
      <p:sp>
        <p:nvSpPr>
          <p:cNvPr id="1026" name=""/>
          <p:cNvSpPr>
            <a:spLocks noGrp="1"/>
          </p:cNvSpPr>
          <p:nvPr>
            <p:ph type="title" sz="full" idx="0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"/>
          <p:cNvSpPr>
            <a:spLocks noGrp="1"/>
          </p:cNvSpPr>
          <p:nvPr>
            <p:ph type="body" sz="ful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/>
            <a:fld type="datetime15" id="{12FF1C42-D199-2028-1000-587298610EC3}">
              <a:rPr sz="1400" dirty="0"/>
              <a:t/>
            </a:fld>
          </a:p>
        </p:txBody>
      </p:sp>
      <p:sp>
        <p:nvSpPr>
          <p:cNvPr id="1029" name="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r>
              <a:rPr sz="1400" dirty="0"/>
              <a:t>*</a:t>
            </a:r>
          </a:p>
        </p:txBody>
      </p:sp>
      <p:sp>
        <p:nvSpPr>
          <p:cNvPr id="1030" name="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type="slidenum" id="{12FF1C42-D199-2030-1000-587298610EC3}">
              <a:rPr sz="1400" dirty="0"/>
              <a:t>0</a:t>
            </a:fld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244" r:id="rId2"/>
    <p:sldLayoutId id="2147489245" r:id="rId3"/>
    <p:sldLayoutId id="2147489246" r:id="rId4"/>
    <p:sldLayoutId id="2147489247" r:id="rId5"/>
    <p:sldLayoutId id="2147489248" r:id="rId6"/>
    <p:sldLayoutId id="2147489249" r:id="rId7"/>
    <p:sldLayoutId id="2147489250" r:id="rId8"/>
    <p:sldLayoutId id="2147489251" r:id="rId9"/>
    <p:sldLayoutId id="2147489252" r:id="rId10"/>
    <p:sldLayoutId id="2147489253" r:id="rId11"/>
    <p:sldLayoutId id="2147489254" r:id="rId12"/>
    <p:sldLayoutId id="2147489255" r:id="rId13"/>
  </p:sldLayoutIdLst>
  <p:txStyles>
    <p:titleStyle>
      <a:lvl1pPr indent="0" algn="ctr" fontAlgn="base" marL="0" eaLnBrk="1" hangingPunct="true" rtl="false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charset="0" typeface="Arial"/>
          <a:ea charset="0" typeface="Arial"/>
        </a:defRPr>
      </a:lvl1pPr>
    </p:titleStyle>
    <p:bodyStyle>
      <a:lvl1pPr indent="-342900" algn="l" fontAlgn="base" marL="342900" eaLnBrk="1" hangingPunct="true" rtl="false">
        <a:lnSpc>
          <a:spcPct val="100000"/>
        </a:lnSpc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charset="0" typeface="Arial"/>
          <a:ea charset="0" typeface="Arial"/>
        </a:defRPr>
      </a:lvl1pPr>
      <a:lvl2pPr indent="-285750" algn="l" fontAlgn="base" marL="742950" eaLnBrk="1" hangingPunct="true" rtl="false">
        <a:lnSpc>
          <a:spcPct val="100000"/>
        </a:lnSpc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charset="0" typeface="Arial"/>
          <a:ea charset="0" typeface="Arial"/>
        </a:defRPr>
      </a:lvl2pPr>
      <a:lvl3pPr indent="-228600" algn="l" fontAlgn="base" marL="1143000" eaLnBrk="1" hangingPunct="true" rtl="false">
        <a:lnSpc>
          <a:spcPct val="100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charset="0" typeface="Arial"/>
          <a:ea charset="0" typeface="Arial"/>
        </a:defRPr>
      </a:lvl3pPr>
      <a:lvl4pPr indent="-228600" algn="l" fontAlgn="base" marL="1600200" eaLnBrk="1" hangingPunct="true" rtl="false">
        <a:lnSpc>
          <a:spcPct val="10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charset="0" typeface="Arial"/>
          <a:ea charset="0" typeface="Arial"/>
        </a:defRPr>
      </a:lvl4pPr>
      <a:lvl5pPr indent="-228600" algn="l" fontAlgn="base" marL="2057400" eaLnBrk="1" hangingPunct="true" rtl="false">
        <a:lnSpc>
          <a:spcPct val="10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charset="0" typeface="Arial"/>
          <a:ea charset="0" typeface="Arial"/>
        </a:defRPr>
      </a:lvl5pPr>
    </p:bodyStyle>
  </p:txStyles>
</p:sldMaster>
</file>

<file path=ppt/slides/_rels/slide0.xml.rels><?xml version="1.0" encoding="UTF-8" standalone="yes" ?><Relationships xmlns="http://schemas.openxmlformats.org/package/2006/relationships"><Relationship Id="rId0" Type="http://schemas.openxmlformats.org/officeDocument/2006/relationships/slideLayout" Target="../slideLayouts/slideLayoutmaster0.xml" /><Relationship Id="rID1" Type="http://schemas.openxmlformats.org/officeDocument/2006/relationships/image" Target="../media/picture1.jpeg" /><Relationship Id="rID11" Type="http://schemas.openxmlformats.org/officeDocument/2006/relationships/image" Target="../media/picture11.png" /><Relationship Id="rID12" Type="http://schemas.openxmlformats.org/officeDocument/2006/relationships/image" Target="../media/picture12.png" /><Relationship Id="rID13" Type="http://schemas.openxmlformats.org/officeDocument/2006/relationships/image" Target="../media/picture13.png" /><Relationship Id="rID14" Type="http://schemas.openxmlformats.org/officeDocument/2006/relationships/image" Target="../media/picture14.png" /><Relationship Id="rID16" Type="http://schemas.openxmlformats.org/officeDocument/2006/relationships/image" Target="../media/picture16.wmf" /></Relationships>
</file>

<file path=ppt/slides/_rels/slide1.xml.rels><?xml version="1.0" encoding="UTF-8" standalone="yes" ?><Relationships xmlns="http://schemas.openxmlformats.org/package/2006/relationships"><Relationship Id="rId0" Type="http://schemas.openxmlformats.org/officeDocument/2006/relationships/slideLayout" Target="../slideLayouts/slideLayoutmaster0.xml" /><Relationship Id="rID5" Type="http://schemas.openxmlformats.org/officeDocument/2006/relationships/image" Target="../media/picture5.jpeg" /></Relationships>
</file>

<file path=ppt/slides/_rels/slide10.xml.rels><?xml version="1.0" encoding="UTF-8" standalone="yes" ?><Relationships xmlns="http://schemas.openxmlformats.org/package/2006/relationships"><Relationship Id="rId0" Type="http://schemas.openxmlformats.org/officeDocument/2006/relationships/slideLayout" Target="../slideLayouts/slideLayoutmaster0.xml" /><Relationship Id="rID15" Type="http://schemas.openxmlformats.org/officeDocument/2006/relationships/image" Target="../media/picture15.wmf" /></Relationships>
</file>

<file path=ppt/slides/_rels/slide2.xml.rels><?xml version="1.0" encoding="UTF-8" standalone="yes" ?><Relationships xmlns="http://schemas.openxmlformats.org/package/2006/relationships"><Relationship Id="rId0" Type="http://schemas.openxmlformats.org/officeDocument/2006/relationships/slideLayout" Target="../slideLayouts/slideLayoutmaster0.xml" /><Relationship Id="rID6" Type="http://schemas.openxmlformats.org/officeDocument/2006/relationships/image" Target="../media/picture6.jpeg" /></Relationships>
</file>

<file path=ppt/slides/_rels/slide3.xml.rels><?xml version="1.0" encoding="UTF-8" standalone="yes" ?><Relationships xmlns="http://schemas.openxmlformats.org/package/2006/relationships"><Relationship Id="rId0" Type="http://schemas.openxmlformats.org/officeDocument/2006/relationships/slideLayout" Target="../slideLayouts/slideLayoutmaster0.xml" /><Relationship Id="rID8" Type="http://schemas.openxmlformats.org/officeDocument/2006/relationships/image" Target="../media/picture8.jpeg" /></Relationships>
</file>

<file path=ppt/slides/_rels/slide4.xml.rels><?xml version="1.0" encoding="UTF-8" standalone="yes" ?><Relationships xmlns="http://schemas.openxmlformats.org/package/2006/relationships"><Relationship Id="rId0" Type="http://schemas.openxmlformats.org/officeDocument/2006/relationships/slideLayout" Target="../slideLayouts/slideLayoutmaster0.xml" /><Relationship Id="rID7" Type="http://schemas.openxmlformats.org/officeDocument/2006/relationships/image" Target="../media/picture7.jpeg" /></Relationships>
</file>

<file path=ppt/slides/_rels/slide5.xml.rels><?xml version="1.0" encoding="UTF-8" standalone="yes" ?><Relationships xmlns="http://schemas.openxmlformats.org/package/2006/relationships"><Relationship Id="rId0" Type="http://schemas.openxmlformats.org/officeDocument/2006/relationships/slideLayout" Target="../slideLayouts/slideLayoutmaster0.xml" /><Relationship Id="rID9" Type="http://schemas.openxmlformats.org/officeDocument/2006/relationships/image" Target="../media/picture9.jpeg" /></Relationships>
</file>

<file path=ppt/slides/_rels/slide6.xml.rels><?xml version="1.0" encoding="UTF-8" standalone="yes" ?><Relationships xmlns="http://schemas.openxmlformats.org/package/2006/relationships"><Relationship Id="rId0" Type="http://schemas.openxmlformats.org/officeDocument/2006/relationships/slideLayout" Target="../slideLayouts/slideLayoutmaster0.xml" /><Relationship Id="rID10" Type="http://schemas.openxmlformats.org/officeDocument/2006/relationships/image" Target="../media/picture10.jpeg" /></Relationships>
</file>

<file path=ppt/slides/_rels/slide7.xml.rels><?xml version="1.0" encoding="UTF-8" standalone="yes" ?><Relationships xmlns="http://schemas.openxmlformats.org/package/2006/relationships"><Relationship Id="rId0" Type="http://schemas.openxmlformats.org/officeDocument/2006/relationships/slideLayout" Target="../slideLayouts/slideLayoutmaster0.xml" /><Relationship Id="rID3" Type="http://schemas.openxmlformats.org/officeDocument/2006/relationships/image" Target="../media/picture3.jpeg" /></Relationships>
</file>

<file path=ppt/slides/_rels/slide8.xml.rels><?xml version="1.0" encoding="UTF-8" standalone="yes" ?><Relationships xmlns="http://schemas.openxmlformats.org/package/2006/relationships"><Relationship Id="rId0" Type="http://schemas.openxmlformats.org/officeDocument/2006/relationships/slideLayout" Target="../slideLayouts/slideLayoutmaster0.xml" /><Relationship Id="rID4" Type="http://schemas.openxmlformats.org/officeDocument/2006/relationships/image" Target="../media/picture4.jpeg" /></Relationships>
</file>

<file path=ppt/slides/_rels/slide9.xml.rels><?xml version="1.0" encoding="UTF-8" standalone="yes" ?><Relationships xmlns="http://schemas.openxmlformats.org/package/2006/relationships"><Relationship Id="rId0" Type="http://schemas.openxmlformats.org/officeDocument/2006/relationships/slideLayout" Target="../slideLayouts/slideLayoutmaster0.xml" /><Relationship Id="rID2" Type="http://schemas.openxmlformats.org/officeDocument/2006/relationships/image" Target="../media/picture2.jpeg" /></Relationships>
</file>

<file path=ppt/slides/slide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4336" name=""/>
        <p:cNvGrpSpPr>
          <a:grpSpLocks/>
        </p:cNvGrpSpPr>
        <p:nvPr/>
      </p:nvGrpSpPr>
      <p:grpSpPr>
        <a:xfrm/>
      </p:grpSpPr>
      <p:pic>
        <p:nvPicPr>
          <p:cNvPr id="14338" name=""/>
          <p:cNvPicPr>
            <a:picLocks noChangeAspect="1"/>
          </p:cNvPicPr>
          <p:nvPr/>
        </p:nvPicPr>
        <p:blipFill>
          <a:blip r:embed="rID1">
            <a:extLst/>
          </a:blip>
          <a:srcRect/>
          <a:stretch>
            <a:fillRect/>
          </a:stretch>
        </p:blipFill>
        <p:spPr>
          <a:xfrm>
            <a:off x="139369" y="4452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9" name=""/>
          <p:cNvPicPr>
            <a:picLocks noChangeAspect="1"/>
          </p:cNvPicPr>
          <p:nvPr/>
        </p:nvPicPr>
        <p:blipFill>
          <a:blip r:embed="rID11">
            <a:extLst/>
          </a:blip>
          <a:srcRect/>
          <a:stretch>
            <a:fillRect/>
          </a:stretch>
        </p:blipFill>
        <p:spPr>
          <a:xfrm>
            <a:off x="0" y="5791200"/>
            <a:ext cx="82296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4" name=""/>
          <p:cNvPicPr>
            <a:picLocks noChangeAspect="0"/>
          </p:cNvPicPr>
          <p:nvPr/>
        </p:nvPicPr>
        <p:blipFill>
          <a:blip r:embed="rID12">
            <a:extLst/>
          </a:blip>
          <a:srcRect/>
          <a:stretch>
            <a:fillRect/>
          </a:stretch>
        </p:blipFill>
        <p:spPr>
          <a:xfrm>
            <a:off x="227750" y="414391"/>
            <a:ext cx="9079414" cy="2044557"/>
          </a:xfrm>
          <a:prstGeom prst="rect">
            <a:avLst/>
          </a:prstGeom>
          <a:ln/>
        </p:spPr>
      </p:pic>
      <p:sp>
        <p:nvSpPr>
          <p:cNvPr id="14345" name=""/>
          <p:cNvSpPr>
            <a:spLocks noChangeAspect="0"/>
          </p:cNvSpPr>
          <p:nvPr/>
        </p:nvSpPr>
        <p:spPr>
          <a:xfrm>
            <a:off x="1658837" y="3321977"/>
            <a:ext cx="7467600" cy="17256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fmla="val 13004" name="adj1"/>
                <a:gd fmla="val 0" name="adj2"/>
              </a:avLst>
            </a:prstTxWarp>
          </a:bodyPr>
          <a:p>
            <a:pPr algn="ctr"/>
            <a:r>
              <a:rPr sz="3600" kern="10" b="1">
                <a:ln>
                  <a:noFill/>
                </a:ln>
                <a:solidFill>
                  <a:srgbClr val="0000cc"/>
                </a:solidFill>
                <a:effectLst>
                  <a:outerShdw dist="53882" dir="2700000" algn="br" rotWithShape="0">
                    <a:srgbClr val="c0c0c0">
                      <a:alpha val="79998"/>
                    </a:srgbClr>
                  </a:outerShdw>
                </a:effectLst>
                <a:latin typeface="Times New Roman"/>
                <a:ea typeface="Times New Roman"/>
              </a:rPr>
              <a:t>Trò chuyện về biển </a:t>
            </a:r>
          </a:p>
          <a:p>
            <a:pPr algn="ctr"/>
          </a:p>
          <a:p>
            <a:pPr algn="ctr"/>
            <a:r>
              <a:rPr sz="3600" kern="10" b="1">
                <a:ln>
                  <a:noFill/>
                </a:ln>
                <a:solidFill>
                  <a:srgbClr val="0000cc"/>
                </a:solidFill>
                <a:effectLst>
                  <a:outerShdw dist="53882" dir="2700000" algn="br" rotWithShape="0">
                    <a:srgbClr val="c0c0c0">
                      <a:alpha val="79998"/>
                    </a:srgbClr>
                  </a:outerShdw>
                </a:effectLst>
                <a:latin typeface="Times New Roman"/>
                <a:ea typeface="Times New Roman"/>
              </a:rPr>
              <a:t/>
            </a:r>
          </a:p>
        </p:txBody>
      </p:sp>
      <p:pic>
        <p:nvPicPr>
          <p:cNvPr id="14346" name=""/>
          <p:cNvPicPr>
            <a:picLocks noChangeAspect="1"/>
          </p:cNvPicPr>
          <p:nvPr/>
        </p:nvPicPr>
        <p:blipFill>
          <a:blip r:embed="rID13">
            <a:extLst/>
          </a:blip>
          <a:srcRect/>
          <a:stretch>
            <a:fillRect/>
          </a:stretch>
        </p:blipFill>
        <p:spPr>
          <a:xfrm rot="20820000" flipH="1">
            <a:off x="3200400" y="6088063"/>
            <a:ext cx="1143000" cy="769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7" name=""/>
          <p:cNvPicPr>
            <a:picLocks noChangeAspect="1"/>
          </p:cNvPicPr>
          <p:nvPr/>
        </p:nvPicPr>
        <p:blipFill>
          <a:blip r:embed="rID14">
            <a:extLst/>
          </a:blip>
          <a:srcRect/>
          <a:stretch>
            <a:fillRect/>
          </a:stretch>
        </p:blipFill>
        <p:spPr>
          <a:xfrm>
            <a:off x="1295400" y="5730875"/>
            <a:ext cx="1752600" cy="112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49" name=""/>
          <p:cNvSpPr>
            <a:spLocks noChangeAspect="0"/>
          </p:cNvSpPr>
          <p:nvPr/>
        </p:nvSpPr>
        <p:spPr>
          <a:xfrm>
            <a:off x="941594" y="2424701"/>
            <a:ext cx="2790789" cy="160276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/>
            <a:r>
              <a:rPr/>
              <a:t>Chủ đề : Nước và Hiện tượng tự nhiên </a:t>
            </a:r>
            <a:endParaRPr/>
          </a:p>
          <a:p>
            <a:pPr/>
            <a:r>
              <a:rPr/>
              <a:t>Giáo viên: h juet </a:t>
            </a:r>
            <a:r>
              <a:rPr/>
              <a:t>niê</a:t>
            </a:r>
            <a:endParaRPr/>
          </a:p>
          <a:p>
            <a:pPr/>
            <a:r>
              <a:rPr/>
              <a:t>Lớp : chồi 2</a:t>
            </a:r>
            <a:endParaRPr/>
          </a:p>
          <a:p>
            <a:pPr/>
            <a:r>
              <a:rPr/>
              <a:t>Độ tuổi : 4-5 tuổi</a:t>
            </a:r>
            <a:endParaRPr/>
          </a:p>
          <a:p>
            <a:pPr/>
            <a:r>
              <a:rPr sz="2400" dirty="0" b="1">
                <a:latin charset="0" typeface="Times New Roman"/>
                <a:ea charset="0" typeface="Times New Roman"/>
              </a:rPr>
              <a:t>ĐỀ TÀI:</a:t>
            </a:r>
          </a:p>
        </p:txBody>
      </p:sp>
      <p:pic>
        <p:nvPicPr>
          <p:cNvPr id="14350" name=""/>
          <p:cNvPicPr>
            <a:picLocks noChangeAspect="1"/>
          </p:cNvPicPr>
          <p:nvPr/>
        </p:nvPicPr>
        <p:blipFill>
          <a:blip r:embed="rID16">
            <a:extLst/>
          </a:blip>
          <a:srcRect/>
          <a:stretch>
            <a:fillRect/>
          </a:stretch>
        </p:blipFill>
        <p:spPr>
          <a:xfrm flipH="1">
            <a:off x="0" y="0"/>
            <a:ext cx="160020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51" name=""/>
          <p:cNvPicPr>
            <a:picLocks noChangeAspect="1"/>
          </p:cNvPicPr>
          <p:nvPr/>
        </p:nvPicPr>
        <p:blipFill>
          <a:blip r:embed="rID13">
            <a:extLst/>
          </a:blip>
          <a:srcRect/>
          <a:stretch>
            <a:fillRect/>
          </a:stretch>
        </p:blipFill>
        <p:spPr>
          <a:xfrm flipH="1">
            <a:off x="5715000" y="6096000"/>
            <a:ext cx="9906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52" name=""/>
          <p:cNvPicPr>
            <a:picLocks noChangeAspect="1"/>
          </p:cNvPicPr>
          <p:nvPr/>
        </p:nvPicPr>
        <p:blipFill>
          <a:blip r:embed="rID13">
            <a:extLst/>
          </a:blip>
          <a:srcRect/>
          <a:stretch>
            <a:fillRect/>
          </a:stretch>
        </p:blipFill>
        <p:spPr>
          <a:xfrm>
            <a:off x="8153400" y="5410200"/>
            <a:ext cx="6985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53" name=""/>
          <p:cNvPicPr>
            <a:picLocks noChangeAspect="1"/>
          </p:cNvPicPr>
          <p:nvPr/>
        </p:nvPicPr>
        <p:blipFill>
          <a:blip r:embed="rID13">
            <a:extLst/>
          </a:blip>
          <a:srcRect/>
          <a:stretch>
            <a:fillRect/>
          </a:stretch>
        </p:blipFill>
        <p:spPr>
          <a:xfrm rot="480000">
            <a:off x="533400" y="6096000"/>
            <a:ext cx="6985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54" name=""/>
          <p:cNvPicPr>
            <a:picLocks noChangeAspect="1"/>
          </p:cNvPicPr>
          <p:nvPr/>
        </p:nvPicPr>
        <p:blipFill>
          <a:blip r:embed="rID14">
            <a:extLst/>
          </a:blip>
          <a:srcRect/>
          <a:stretch>
            <a:fillRect/>
          </a:stretch>
        </p:blipFill>
        <p:spPr>
          <a:xfrm rot="840000">
            <a:off x="381000" y="5257800"/>
            <a:ext cx="1066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55" name=""/>
          <p:cNvPicPr>
            <a:picLocks noChangeAspect="1"/>
          </p:cNvPicPr>
          <p:nvPr/>
        </p:nvPicPr>
        <p:blipFill>
          <a:blip r:embed="rID14">
            <a:extLst/>
          </a:blip>
          <a:srcRect/>
          <a:stretch>
            <a:fillRect/>
          </a:stretch>
        </p:blipFill>
        <p:spPr>
          <a:xfrm>
            <a:off x="4648200" y="5867400"/>
            <a:ext cx="1066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56" name=""/>
          <p:cNvPicPr>
            <a:picLocks noChangeAspect="1"/>
          </p:cNvPicPr>
          <p:nvPr/>
        </p:nvPicPr>
        <p:blipFill>
          <a:blip r:embed="rID14">
            <a:extLst/>
          </a:blip>
          <a:srcRect/>
          <a:stretch>
            <a:fillRect/>
          </a:stretch>
        </p:blipFill>
        <p:spPr>
          <a:xfrm>
            <a:off x="6324600" y="5334000"/>
            <a:ext cx="1066800" cy="685800"/>
          </a:xfrm>
          <a:prstGeom prst="rect">
            <a:avLst/>
          </a:prstGeom>
          <a:noFill/>
          <a:ln>
            <a:noFill/>
          </a:ln>
        </p:spPr>
      </p:pic>
    </p:spTree>
  </p:cSld>
  <p:timing>
    <p:tnLst>
      <p:par>
        <p:cTn id="1" dur="indefinite" restart="never" nodeType="tmRoot"/>
      </p:par>
    </p:tnLst>
  </p:timing>
</p:sld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6144" name=""/>
        <p:cNvGrpSpPr>
          <a:grpSpLocks/>
        </p:cNvGrpSpPr>
        <p:nvPr/>
      </p:nvGrpSpPr>
      <p:grpSpPr>
        <a:xfrm/>
      </p:grpSpPr>
      <p:sp>
        <p:nvSpPr>
          <p:cNvPr id="6146" name=""/>
          <p:cNvSpPr>
            <a:spLocks/>
          </p:cNvSpPr>
          <p:nvPr>
            <p:ph type="title" sz="full" idx="0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/>
            <a:endParaRPr dirty="0"/>
          </a:p>
        </p:txBody>
      </p:sp>
      <p:pic>
        <p:nvPicPr>
          <p:cNvPr id="6148" name=""/>
          <p:cNvPicPr>
            <a:picLocks noChangeAspect="1"/>
          </p:cNvPicPr>
          <p:nvPr>
            <p:ph type="body" sz="full" idx="1"/>
          </p:nvPr>
        </p:nvPicPr>
        <p:blipFill>
          <a:blip r:embed="rID5">
            <a:extLst/>
          </a:blip>
          <a:srcRect/>
          <a:stretch>
            <a:fillRect/>
          </a:stretch>
        </p:blipFill>
        <p:spPr>
          <a:xfrm rot="0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5360" name=""/>
        <p:cNvGrpSpPr>
          <a:grpSpLocks/>
        </p:cNvGrpSpPr>
        <p:nvPr/>
      </p:nvGrpSpPr>
      <p:grpSpPr>
        <a:xfrm/>
      </p:grpSpPr>
      <p:sp>
        <p:nvSpPr>
          <p:cNvPr id="15362" name=""/>
          <p:cNvSpPr>
            <a:spLocks/>
          </p:cNvSpPr>
          <p:nvPr>
            <p:ph type="title" sz="full" idx="0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/>
            <a:endParaRPr dirty="0"/>
          </a:p>
        </p:txBody>
      </p:sp>
      <p:sp>
        <p:nvSpPr>
          <p:cNvPr id="15363" name=""/>
          <p:cNvSpPr>
            <a:spLocks/>
          </p:cNvSpPr>
          <p:nvPr>
            <p:ph type="body" sz="full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/>
            <a:endParaRPr dirty="0"/>
          </a:p>
        </p:txBody>
      </p:sp>
      <p:pic>
        <p:nvPicPr>
          <p:cNvPr id="15364" name=""/>
          <p:cNvPicPr>
            <a:picLocks noChangeAspect="1"/>
          </p:cNvPicPr>
          <p:nvPr/>
        </p:nvPicPr>
        <p:blipFill>
          <a:blip r:embed="rID15">
            <a:extLst/>
          </a:blip>
          <a:srcRect/>
          <a:stretch>
            <a:fillRect/>
          </a:stretch>
        </p:blipFill>
        <p:spPr>
          <a:xfrm>
            <a:off x="4724400" y="3657600"/>
            <a:ext cx="1219200" cy="1828800"/>
          </a:xfrm>
          <a:prstGeom prst="rect">
            <a:avLst/>
          </a:prstGeom>
          <a:noFill/>
          <a:ln>
            <a:noFill/>
          </a:ln>
        </p:spPr>
      </p:pic>
    </p:spTree>
  </p:cSld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7168" name=""/>
        <p:cNvGrpSpPr>
          <a:grpSpLocks/>
        </p:cNvGrpSpPr>
        <p:nvPr/>
      </p:nvGrpSpPr>
      <p:grpSpPr>
        <a:xfrm/>
      </p:grpSpPr>
      <p:sp>
        <p:nvSpPr>
          <p:cNvPr id="7170" name=""/>
          <p:cNvSpPr>
            <a:spLocks/>
          </p:cNvSpPr>
          <p:nvPr>
            <p:ph type="title" sz="full" idx="0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/>
            <a:endParaRPr dirty="0"/>
          </a:p>
        </p:txBody>
      </p:sp>
      <p:sp>
        <p:nvSpPr>
          <p:cNvPr id="7173" name=""/>
          <p:cNvSpPr>
            <a:spLocks/>
          </p:cNvSpPr>
          <p:nvPr/>
        </p:nvSpPr>
        <p:spPr>
          <a:xfrm>
            <a:off x="155575" y="46038"/>
            <a:ext cx="304800" cy="30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7175" name=""/>
          <p:cNvSpPr>
            <a:spLocks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pic>
        <p:nvPicPr>
          <p:cNvPr id="7176" name=""/>
          <p:cNvPicPr>
            <a:picLocks noChangeAspect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  <a:ln/>
        </p:spPr>
      </p:pic>
    </p:spTree>
  </p:cSld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8192" name=""/>
        <p:cNvGrpSpPr>
          <a:grpSpLocks/>
        </p:cNvGrpSpPr>
        <p:nvPr/>
      </p:nvGrpSpPr>
      <p:grpSpPr>
        <a:xfrm/>
      </p:grpSpPr>
      <p:sp>
        <p:nvSpPr>
          <p:cNvPr id="8194" name=""/>
          <p:cNvSpPr>
            <a:spLocks/>
          </p:cNvSpPr>
          <p:nvPr>
            <p:ph type="title" sz="full" idx="0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/>
            <a:endParaRPr dirty="0"/>
          </a:p>
        </p:txBody>
      </p:sp>
      <p:sp>
        <p:nvSpPr>
          <p:cNvPr id="8195" name=""/>
          <p:cNvSpPr>
            <a:spLocks/>
          </p:cNvSpPr>
          <p:nvPr>
            <p:ph type="body" sz="full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/>
            <a:endParaRPr dirty="0"/>
          </a:p>
        </p:txBody>
      </p:sp>
      <p:pic>
        <p:nvPicPr>
          <p:cNvPr id="8199" name=""/>
          <p:cNvPicPr>
            <a:picLocks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>
          <a:xfrm>
            <a:off x="0" y="0"/>
            <a:ext cx="9144000" cy="6865938"/>
          </a:xfrm>
          <a:prstGeom prst="rect">
            <a:avLst/>
          </a:prstGeom>
          <a:ln/>
        </p:spPr>
      </p:pic>
    </p:spTree>
  </p:cSld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9216" name=""/>
        <p:cNvGrpSpPr>
          <a:grpSpLocks/>
        </p:cNvGrpSpPr>
        <p:nvPr/>
      </p:nvGrpSpPr>
      <p:grpSpPr>
        <a:xfrm/>
      </p:grpSpPr>
      <p:sp>
        <p:nvSpPr>
          <p:cNvPr id="9218" name=""/>
          <p:cNvSpPr>
            <a:spLocks/>
          </p:cNvSpPr>
          <p:nvPr>
            <p:ph type="title" sz="full" idx="0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/>
            <a:endParaRPr dirty="0"/>
          </a:p>
        </p:txBody>
      </p:sp>
      <p:sp>
        <p:nvSpPr>
          <p:cNvPr id="9219" name=""/>
          <p:cNvSpPr>
            <a:spLocks/>
          </p:cNvSpPr>
          <p:nvPr>
            <p:ph type="body" sz="full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/>
            <a:endParaRPr dirty="0"/>
          </a:p>
        </p:txBody>
      </p:sp>
      <p:pic>
        <p:nvPicPr>
          <p:cNvPr id="9221" name=""/>
          <p:cNvPicPr>
            <a:picLocks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  <a:ln/>
        </p:spPr>
      </p:pic>
    </p:spTree>
  </p:cSld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0240" name=""/>
        <p:cNvGrpSpPr>
          <a:grpSpLocks/>
        </p:cNvGrpSpPr>
        <p:nvPr/>
      </p:nvGrpSpPr>
      <p:grpSpPr>
        <a:xfrm/>
      </p:grpSpPr>
      <p:sp>
        <p:nvSpPr>
          <p:cNvPr id="10242" name=""/>
          <p:cNvSpPr>
            <a:spLocks/>
          </p:cNvSpPr>
          <p:nvPr>
            <p:ph type="title" sz="full" idx="0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/>
            <a:endParaRPr dirty="0"/>
          </a:p>
        </p:txBody>
      </p:sp>
      <p:pic>
        <p:nvPicPr>
          <p:cNvPr id="10244" name=""/>
          <p:cNvPicPr>
            <a:picLocks noChangeAspect="1"/>
          </p:cNvPicPr>
          <p:nvPr>
            <p:ph type="body" sz="full" idx="1"/>
          </p:nvPr>
        </p:nvPicPr>
        <p:blipFill>
          <a:blip r:embed="rID9">
            <a:extLst/>
          </a:blip>
          <a:srcRect/>
          <a:stretch>
            <a:fillRect/>
          </a:stretch>
        </p:blipFill>
        <p:spPr>
          <a:xfrm rot="0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11264" name=""/>
        <p:cNvGrpSpPr>
          <a:grpSpLocks/>
        </p:cNvGrpSpPr>
        <p:nvPr/>
      </p:nvGrpSpPr>
      <p:grpSpPr>
        <a:xfrm/>
      </p:grpSpPr>
      <p:sp>
        <p:nvSpPr>
          <p:cNvPr id="11266" name=""/>
          <p:cNvSpPr>
            <a:spLocks/>
          </p:cNvSpPr>
          <p:nvPr>
            <p:ph type="title" sz="full" idx="0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/>
            <a:endParaRPr dirty="0"/>
          </a:p>
        </p:txBody>
      </p:sp>
      <p:pic>
        <p:nvPicPr>
          <p:cNvPr id="11268" name=""/>
          <p:cNvPicPr>
            <a:picLocks noChangeAspect="1"/>
          </p:cNvPicPr>
          <p:nvPr>
            <p:ph type="body" sz="full" idx="1"/>
          </p:nvPr>
        </p:nvPicPr>
        <p:blipFill>
          <a:blip r:embed="rID10">
            <a:extLst/>
          </a:blip>
          <a:srcRect/>
          <a:stretch>
            <a:fillRect/>
          </a:stretch>
        </p:blipFill>
        <p:spPr>
          <a:xfrm rot="0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4096" name=""/>
        <p:cNvGrpSpPr>
          <a:grpSpLocks/>
        </p:cNvGrpSpPr>
        <p:nvPr/>
      </p:nvGrpSpPr>
      <p:grpSpPr>
        <a:xfrm/>
      </p:grpSpPr>
      <p:sp>
        <p:nvSpPr>
          <p:cNvPr id="4098" name=""/>
          <p:cNvSpPr>
            <a:spLocks/>
          </p:cNvSpPr>
          <p:nvPr>
            <p:ph type="title" sz="full" idx="0"/>
          </p:nvPr>
        </p:nvSpPr>
        <p:spPr>
          <a:xfrm>
            <a:off x="457200" y="5753100"/>
            <a:ext cx="8229600" cy="1143000"/>
          </a:xfrm>
          <a:ln/>
        </p:spPr>
        <p:txBody>
          <a:bodyPr/>
          <a:lstStyle/>
          <a:p>
            <a:pPr/>
            <a:r>
              <a:rPr lang="en-US" altLang="en-US" sz="6600" dirty="0" b="1">
                <a:solidFill>
                  <a:srgbClr val="ff0000"/>
                </a:solidFill>
                <a:latin charset="0" typeface=".VnAvant"/>
              </a:rPr>
              <a:t>Sãng</a:t>
            </a:r>
            <a:r>
              <a:rPr lang="en-US" altLang="en-US" sz="6600" dirty="0" b="1">
                <a:solidFill>
                  <a:srgbClr val="ff0000"/>
                </a:solidFill>
                <a:latin charset="0" typeface=".VnAvant"/>
              </a:rPr>
              <a:t> </a:t>
            </a:r>
            <a:r>
              <a:rPr lang="en-US" altLang="en-US" sz="6600" dirty="0" b="1">
                <a:solidFill>
                  <a:srgbClr val="ff0000"/>
                </a:solidFill>
                <a:latin charset="0" typeface=".VnAvant"/>
              </a:rPr>
              <a:t>thÇn</a:t>
            </a:r>
          </a:p>
        </p:txBody>
      </p:sp>
      <p:pic>
        <p:nvPicPr>
          <p:cNvPr id="4100" name="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1" name=""/>
          <p:cNvSpPr>
            <a:spLocks/>
          </p:cNvSpPr>
          <p:nvPr/>
        </p:nvSpPr>
        <p:spPr>
          <a:xfrm>
            <a:off x="2514600" y="5791200"/>
            <a:ext cx="5334000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/>
          </a:p>
        </p:txBody>
      </p:sp>
    </p:spTree>
  </p:cSld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5120" name=""/>
        <p:cNvGrpSpPr>
          <a:grpSpLocks/>
        </p:cNvGrpSpPr>
        <p:nvPr/>
      </p:nvGrpSpPr>
      <p:grpSpPr>
        <a:xfrm/>
      </p:grpSpPr>
      <p:sp>
        <p:nvSpPr>
          <p:cNvPr id="5122" name=""/>
          <p:cNvSpPr>
            <a:spLocks/>
          </p:cNvSpPr>
          <p:nvPr>
            <p:ph type="title" sz="full" idx="0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/>
            <a:endParaRPr dirty="0"/>
          </a:p>
        </p:txBody>
      </p:sp>
      <p:sp>
        <p:nvSpPr>
          <p:cNvPr id="5123" name=""/>
          <p:cNvSpPr>
            <a:spLocks/>
          </p:cNvSpPr>
          <p:nvPr>
            <p:ph type="body" sz="full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/>
            <a:endParaRPr dirty="0"/>
          </a:p>
        </p:txBody>
      </p:sp>
      <p:pic>
        <p:nvPicPr>
          <p:cNvPr id="5124" name="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p:cSld>
    <p:spTree>
      <p:nvGrpSpPr>
        <p:cNvPr id="3072" name=""/>
        <p:cNvGrpSpPr>
          <a:grpSpLocks/>
        </p:cNvGrpSpPr>
        <p:nvPr/>
      </p:nvGrpSpPr>
      <p:grpSpPr>
        <a:xfrm/>
      </p:grpSpPr>
      <p:sp>
        <p:nvSpPr>
          <p:cNvPr id="3074" name=""/>
          <p:cNvSpPr>
            <a:spLocks/>
          </p:cNvSpPr>
          <p:nvPr>
            <p:ph type="title" sz="full" idx="0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/>
            <a:endParaRPr dirty="0"/>
          </a:p>
        </p:txBody>
      </p:sp>
      <p:sp>
        <p:nvSpPr>
          <p:cNvPr id="3075" name=""/>
          <p:cNvSpPr>
            <a:spLocks/>
          </p:cNvSpPr>
          <p:nvPr>
            <p:ph type="body" sz="full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/>
            <a:endParaRPr dirty="0"/>
          </a:p>
        </p:txBody>
      </p:sp>
      <p:pic>
        <p:nvPicPr>
          <p:cNvPr id="3077" name=""/>
          <p:cNvPicPr>
            <a:picLocks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25400" y="0"/>
            <a:ext cx="9144000" cy="6850063"/>
          </a:xfrm>
          <a:prstGeom prst="rect">
            <a:avLst/>
          </a:prstGeom>
          <a:ln/>
        </p:spPr>
      </p:pic>
    </p:spTree>
  </p:cSld>
  <p:timing/>
</p:sld>
</file>

<file path=ppt/theme/theme0.xml><?xml version="1.0" encoding="utf-8"?>
<a:theme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>
  <a:themeElements>
    <a:clrScheme name="">
      <a:dk1>
        <a:srgbClr val="ffffff"/>
      </a:dk1>
      <a:lt1>
        <a:srgbClr val="000000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  <a:font typeface="Sylfaen" script="Geor"/>
      </a:majorFont>
      <a:minorFont>
        <a:latin typeface="Calibri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  <a:font typeface="Sylfaen" script="Geo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st="23000" dir="5400000" rotWithShape="0" blurRad="40000">
              <a:schemeClr val="phClr">
                <a:alpha val="38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  <a:effectStyle>
          <a:effectLst>
            <a:outerShdw dist="23000" dir="5400000" rotWithShape="0" blurRad="4000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</a:theme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2018-05-04T07:33:34Z</dcterms:created>
  <dc:creator>Generated by Kingsoft Office</dc:creator>
</coreProperties>
</file>