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58" r:id="rId8"/>
    <p:sldId id="265" r:id="rId9"/>
    <p:sldId id="267" r:id="rId10"/>
    <p:sldId id="268" r:id="rId11"/>
    <p:sldId id="270" r:id="rId12"/>
    <p:sldId id="272" r:id="rId13"/>
    <p:sldId id="271" r:id="rId14"/>
    <p:sldId id="273" r:id="rId15"/>
    <p:sldId id="274" r:id="rId16"/>
    <p:sldId id="276" r:id="rId17"/>
    <p:sldId id="277" r:id="rId18"/>
    <p:sldId id="275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6F29-CFDE-44C8-87D1-9863F298EFE4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569D-F190-41B1-A405-88B946C68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1F8B-C4B1-46C1-8FFA-2F91CABD1FD9}" type="datetimeFigureOut">
              <a:rPr lang="en-US" smtClean="0"/>
              <a:pPr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CaNhaThuongNhau-BaoNgu-2751653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Gia%20&#272;&#236;nh%20Nh&#7887;%20H&#7841;nh%20Ph&#250;c%20To%20(Remix)%20-%20B&#233;%20B&#224;o%20Ng&#432;%20-%20NHAC.VN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NhaMinhRatVui-V.A-3584094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CaNhaThuongNhau-BaoNgu-2751653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-282900" y="939695"/>
            <a:ext cx="8153400" cy="212365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ĐẾM SỐ LƯỢNG, SO SÁNH, THÊM BỚT, TÁCH GỘP TRONG PHẠM VI 5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2819400"/>
            <a:ext cx="6858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niê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a14="http://schemas.microsoft.com/office/drawing/2010/main" xmlns:p14="http://schemas.microsoft.com/office/powerpoint/2010/main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Requires="p14">
      <p:transition advClick="0" spd="slow" p14:dur="200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42 L -3.33333E-6 0.002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7" grpId="1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2766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864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0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4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2773501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3774E-6 L 2.77778E-6 -0.368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3774E-6 L -2.77778E-6 -0.368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6818 L -2.77778E-6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36818 L 2.77778E-6 -0.0018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2766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864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0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4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3774E-6 L 2.77778E-6 -0.368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36818 L 2.77778E-6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25386"/>
            <a:ext cx="1166120" cy="140401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5550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7118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1118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2686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533400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0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1185208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2208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324894" y="2247900"/>
            <a:ext cx="44958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6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9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600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1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600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8288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4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6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cxnSp>
        <p:nvCxnSpPr>
          <p:cNvPr id="29" name="Straight Connector 28"/>
          <p:cNvCxnSpPr/>
          <p:nvPr/>
        </p:nvCxnSpPr>
        <p:spPr>
          <a:xfrm rot="10800000">
            <a:off x="0" y="4495800"/>
            <a:ext cx="45720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4495800" y="4495800"/>
            <a:ext cx="46482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aNhaThuongNhau-BaoNgu-275165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8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391056" y="1556687"/>
            <a:ext cx="7756113" cy="317009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 CÙNG TOÁN HỌC</a:t>
            </a:r>
            <a:endParaRPr lang="en-US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185628">
            <a:off x="439599" y="495113"/>
            <a:ext cx="5780135" cy="132343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ia Đình Nhỏ Hạnh Phúc To (Remix) - Bé Bào Ngư - NHAC.V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95800" y="5181600"/>
            <a:ext cx="3048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21185628">
            <a:off x="439599" y="495113"/>
            <a:ext cx="5780135" cy="132343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21185628">
            <a:off x="391056" y="1556687"/>
            <a:ext cx="7756113" cy="317009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 CÙNG TOÁN HỌC</a:t>
            </a:r>
            <a:endParaRPr lang="en-US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5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rot="21358439">
            <a:off x="860311" y="2181072"/>
            <a:ext cx="5722813" cy="830997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 ĐỊNH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NhaMinhRatVui-V.A-35840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358439">
            <a:off x="860311" y="1857907"/>
            <a:ext cx="5722813" cy="147732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 ĐỊNH</a:t>
            </a:r>
            <a:endParaRPr lang="en-US" sz="9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285990" y="1932751"/>
            <a:ext cx="8153400" cy="1446550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SỐ LƯỢNG TRONG PHẠM VI 4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aNhaThuongNhau-BaoNgu-275165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191000" y="4724400"/>
            <a:ext cx="685800" cy="68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8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43918">
            <a:off x="-123965" y="1672935"/>
            <a:ext cx="8153400" cy="212365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 NHÓM, SO SÁNH, THÊM BỚT, TÁCH GỘP TRONG PHẠM VI 5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8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52936"/>
            <a:ext cx="464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4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75</Words>
  <Application>Microsoft Office PowerPoint</Application>
  <PresentationFormat>On-screen Show (4:3)</PresentationFormat>
  <Paragraphs>27</Paragraphs>
  <Slides>19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Thanhs</dc:creator>
  <cp:lastModifiedBy>DELL</cp:lastModifiedBy>
  <cp:revision>12</cp:revision>
  <dcterms:created xsi:type="dcterms:W3CDTF">2017-10-31T00:18:07Z</dcterms:created>
  <dcterms:modified xsi:type="dcterms:W3CDTF">2019-05-25T03:30:55Z</dcterms:modified>
</cp:coreProperties>
</file>