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slideLayouts/slideLayout1665.xml" ContentType="application/vnd.openxmlformats-officedocument.presentationml.slideLayout+xml"/>
  <Override PartName="/ppt/slideLayouts/slideLayout1664.xml" ContentType="application/vnd.openxmlformats-officedocument.presentationml.slideLayout+xml"/>
  <Override PartName="/ppt/slideLayouts/slideLayout1637.xml" ContentType="application/vnd.openxmlformats-officedocument.presentationml.slideLayout+xml"/>
  <Override PartName="/ppt/slideLayouts/slideLayoutmaster98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1620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608.xml" ContentType="application/vnd.openxmlformats-officedocument.presentationml.slideLayout+xml"/>
  <Override PartName="/ppt/slides/slide13.xml" ContentType="application/vnd.openxmlformats-officedocument.presentationml.slide+xml"/>
  <Override PartName="/ppt/theme/theme104.xml" ContentType="application/vnd.openxmlformats-officedocument.theme+xml"/>
  <Override PartName="/ppt/slides/slide14.xml" ContentType="application/vnd.openxmlformats-officedocument.presentationml.slide+xml"/>
  <Override PartName="/ppt/theme/theme97.xml" ContentType="application/vnd.openxmlformats-officedocument.theme+xml"/>
  <Override PartName="/ppt/theme/theme96.xml" ContentType="application/vnd.openxmlformats-officedocument.theme+xml"/>
  <Override PartName="/ppt/slideMasters/slideMaster98.xml" ContentType="application/vnd.openxmlformats-officedocument.presentationml.slideMaster+xml"/>
  <Override PartName="/ppt/slideLayouts/slideLayout964.xml" ContentType="application/vnd.openxmlformats-officedocument.presentationml.slideLayout+xml"/>
  <Override PartName="/ppt/slideLayouts/slideLayout1593.xml" ContentType="application/vnd.openxmlformats-officedocument.presentationml.slideLayout+xml"/>
  <Override PartName="/ppt/slideMasters/slideMaster101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95.xml" ContentType="application/vnd.openxmlformats-officedocument.presentationml.slideMaster+xml"/>
  <Override PartName="/ppt/slideLayouts/slideLayout1601.xml" ContentType="application/vnd.openxmlformats-officedocument.presentationml.slideLayout+xml"/>
  <Override PartName="/ppt/slideLayouts/slideLayout1573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604.xml" ContentType="application/vnd.openxmlformats-officedocument.presentationml.slideLayout+xml"/>
  <Override PartName="/ppt/slideMasters/slideMaster104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Layouts/slideLayout1591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master100.xml" ContentType="application/vnd.openxmlformats-officedocument.presentationml.slideLayout+xml"/>
  <Override PartName="/ppt/slideLayouts/slideLayout1657.xml" ContentType="application/vnd.openxmlformats-officedocument.presentationml.slideLayout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Layouts/slideLayout1600.xml" ContentType="application/vnd.openxmlformats-officedocument.presentationml.slideLayout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ppt/slideLayouts/slideLayout1610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584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66.xml" ContentType="application/vnd.openxmlformats-officedocument.presentationml.slideLayout+xml"/>
  <Override PartName="/ppt/slideLayouts/slideLayout1633.xml" ContentType="application/vnd.openxmlformats-officedocument.presentationml.slideLayout+xml"/>
  <Override PartName="/ppt/slideLayouts/slideLayout1654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Masters/slideMaster97.xml" ContentType="application/vnd.openxmlformats-officedocument.presentationml.slideMaster+xml"/>
  <Override PartName="/ppt/slideLayouts/slideLayout1510.xml" ContentType="application/vnd.openxmlformats-officedocument.presentationml.slideLayout+xml"/>
  <Override PartName="/ppt/slideLayouts/slideLayout1651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master6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508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slideLayouts/slideLayoutmaster95.xml" ContentType="application/vnd.openxmlformats-officedocument.presentationml.slideLayout+xml"/>
  <Override PartName="/ppt/slideLayouts/slideLayout1562.xml" ContentType="application/vnd.openxmlformats-officedocument.presentationml.slideLayout+xml"/>
  <Override PartName="/ppt/slideLayouts/slideLayoutmaster101.xml" ContentType="application/vnd.openxmlformats-officedocument.presentationml.slideLayout+xml"/>
  <Override PartName="/ppt/slideLayouts/slideLayout164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569.xml" ContentType="application/vnd.openxmlformats-officedocument.presentationml.slideLayout+xml"/>
  <Override PartName="/ppt/slideLayouts/slideLayout1538.xml" ContentType="application/vnd.openxmlformats-officedocument.presentationml.slideLayout+xml"/>
  <Override PartName="/ppt/slideMasters/slideMaster100.xml" ContentType="application/vnd.openxmlformats-officedocument.presentationml.slideMaster+xml"/>
  <Override PartName="/ppt/slideLayouts/slideLayout1623.xml" ContentType="application/vnd.openxmlformats-officedocument.presentationml.slideLayout+xml"/>
  <Override PartName="/ppt/slideLayouts/slideLayout1602.xml" ContentType="application/vnd.openxmlformats-officedocument.presentationml.slideLayout+xml"/>
  <Override PartName="/ppt/theme/theme100.xml" ContentType="application/vnd.openxmlformats-officedocument.theme+xml"/>
  <Override PartName="/ppt/slideLayouts/slideLayout1636.xml" ContentType="application/vnd.openxmlformats-officedocument.presentationml.slideLayout+xml"/>
  <Override PartName="/ppt/slideLayouts/slideLayout1576.xml" ContentType="application/vnd.openxmlformats-officedocument.presentationml.slideLayout+xml"/>
  <Override PartName="/ppt/slideLayouts/slideLayout1674.xml" ContentType="application/vnd.openxmlformats-officedocument.presentationml.slideLayout+xml"/>
  <Override PartName="/ppt/slides/slide0.xml" ContentType="application/vnd.openxmlformats-officedocument.presentationml.slide+xml"/>
  <Override PartName="/ppt/slideLayouts/slideLayout1570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15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589.xml" ContentType="application/vnd.openxmlformats-officedocument.presentationml.slideLayout+xml"/>
  <Override PartName="/ppt/slideMasters/slideMaster102.xml" ContentType="application/vnd.openxmlformats-officedocument.presentationml.slideMaster+xml"/>
  <Override PartName="/ppt/slideLayouts/slideLayout1625.xml" ContentType="application/vnd.openxmlformats-officedocument.presentationml.slideLayout+xml"/>
  <Override PartName="/ppt/slideLayouts/slideLayout1572.xml" ContentType="application/vnd.openxmlformats-officedocument.presentationml.slideLayout+xml"/>
  <Override PartName="/ppt/slideLayouts/slideLayout1524.xml" ContentType="application/vnd.openxmlformats-officedocument.presentationml.slideLayout+xml"/>
  <Override PartName="/ppt/slideLayouts/slideLayout16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527.xml" ContentType="application/vnd.openxmlformats-officedocument.presentationml.slideLayout+xml"/>
  <Override PartName="/ppt/slideLayouts/slideLayout1561.xml" ContentType="application/vnd.openxmlformats-officedocument.presentationml.slideLayout+xml"/>
  <Override PartName="/ppt/slideLayouts/slideLayout1616.xml" ContentType="application/vnd.openxmlformats-officedocument.presentationml.slideLayout+xml"/>
  <Override PartName="/ppt/slideLayouts/slideLayout1541.xml" ContentType="application/vnd.openxmlformats-officedocument.presentationml.slideLayout+xml"/>
  <Override PartName="/ppt/slideLayouts/slideLayout1667.xml" ContentType="application/vnd.openxmlformats-officedocument.presentationml.slideLayout+xml"/>
  <Override PartName="/ppt/slideLayouts/slideLayout1626.xml" ContentType="application/vnd.openxmlformats-officedocument.presentationml.slideLayout+xml"/>
  <Override PartName="/ppt/slideLayouts/slideLayout1632.xml" ContentType="application/vnd.openxmlformats-officedocument.presentationml.slideLayout+xml"/>
  <Override PartName="/ppt/slideLayouts/slideLayoutmaster104.xml" ContentType="application/vnd.openxmlformats-officedocument.presentationml.slideLayout+xml"/>
  <Override PartName="/ppt/slideLayouts/slideLayout166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12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1575.xml" ContentType="application/vnd.openxmlformats-officedocument.presentationml.slideLayout+xml"/>
  <Override PartName="/ppt/theme/theme98.xml" ContentType="application/vnd.openxmlformats-officedocument.theme+xml"/>
  <Override PartName="/ppt/slideLayouts/slideLayout1559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648.xml" ContentType="application/vnd.openxmlformats-officedocument.presentationml.slideLayout+xml"/>
  <Override PartName="/ppt/slideLayouts/slideLayout1560.xml" ContentType="application/vnd.openxmlformats-officedocument.presentationml.slideLayout+xml"/>
  <Override PartName="/ppt/slideMasters/slideMaster99.xml" ContentType="application/vnd.openxmlformats-officedocument.presentationml.slideMaster+xml"/>
  <Override PartName="/ppt/slideLayouts/slideLayout1545.xml" ContentType="application/vnd.openxmlformats-officedocument.presentationml.slideLayout+xml"/>
  <Override PartName="/ppt/theme/theme99.xml" ContentType="application/vnd.openxmlformats-officedocument.theme+xml"/>
  <Override PartName="/ppt/slideLayouts/slideLayout1514.xml" ContentType="application/vnd.openxmlformats-officedocument.presentationml.slideLayout+xml"/>
  <Override PartName="/ppt/slideLayouts/slideLayout160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61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568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1652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theme/theme101.xml" ContentType="application/vnd.openxmlformats-officedocument.theme+xml"/>
  <Override PartName="/ppt/slideLayouts/slideLayoutmaster9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42.xml" ContentType="application/vnd.openxmlformats-officedocument.presentationml.slideLayout+xml"/>
  <Override PartName="/ppt/slideLayouts/slideLayout1635.xml" ContentType="application/vnd.openxmlformats-officedocument.presentationml.slideLayout+xml"/>
  <Override PartName="/ppt/slideLayouts/slideLayout1639.xml" ContentType="application/vnd.openxmlformats-officedocument.presentationml.slideLayout+xml"/>
  <Override PartName="/ppt/slideLayouts/slideLayout1553.xml" ContentType="application/vnd.openxmlformats-officedocument.presentationml.slideLayout+xml"/>
  <Override PartName="/ppt/slideLayouts/slideLayout1588.xml" ContentType="application/vnd.openxmlformats-officedocument.presentationml.slideLayout+xml"/>
  <Override PartName="/ppt/slideLayouts/slideLayout1585.xml" ContentType="application/vnd.openxmlformats-officedocument.presentationml.slideLayout+xml"/>
  <Override PartName="/ppt/slideLayouts/slideLayout1621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1649.xml" ContentType="application/vnd.openxmlformats-officedocument.presentationml.slideLayout+xml"/>
  <Override PartName="/ppt/slideLayouts/slideLayoutmaster99.xml" ContentType="application/vnd.openxmlformats-officedocument.presentationml.slideLayout+xml"/>
  <Override PartName="/ppt/slideLayouts/slideLayout1546.xml" ContentType="application/vnd.openxmlformats-officedocument.presentationml.slideLayout+xml"/>
  <Override PartName="/ppt/theme/theme103.xml" ContentType="application/vnd.openxmlformats-officedocument.theme+xml"/>
  <Override PartName="/ppt/slideLayouts/slideLayout1558.xml" ContentType="application/vnd.openxmlformats-officedocument.presentationml.slideLayout+xml"/>
  <Override PartName="/ppt/slideLayouts/slideLayout1666.xml" ContentType="application/vnd.openxmlformats-officedocument.presentationml.slideLayout+xml"/>
  <Override PartName="/docProps/core.xml" ContentType="application/vnd.openxmlformats-package.core-properties+xml"/>
  <Override PartName="/ppt/slideLayouts/slideLayoutmaster102.xml" ContentType="application/vnd.openxmlformats-officedocument.presentationml.slideLayout+xml"/>
  <Override PartName="/ppt/slideLayouts/slideLayout1555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slideLayouts/slideLayout1653.xml" ContentType="application/vnd.openxmlformats-officedocument.presentationml.slideLayout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Layouts/slideLayout1655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slideLayouts/slideLayoutmaster94.xml" ContentType="application/vnd.openxmlformats-officedocument.presentationml.slideLayout+xml"/>
  <Override PartName="/ppt/slideMasters/slideMaster60.xml" ContentType="application/vnd.openxmlformats-officedocument.presentationml.slideMaster+xml"/>
  <Override PartName="/ppt/slideLayouts/slideLayout970.xml" ContentType="application/vnd.openxmlformats-officedocument.presentationml.slideLayout+xml"/>
  <Override PartName="/ppt/slideLayouts/slideLayout1671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Layouts/slideLayout1668.xml" ContentType="application/vnd.openxmlformats-officedocument.presentationml.slideLayout+xml"/>
  <Override PartName="/ppt/slideLayouts/slideLayout157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526.xml" ContentType="application/vnd.openxmlformats-officedocument.presentationml.slideLayout+xml"/>
  <Override PartName="/ppt/theme/theme95.xml" ContentType="application/vnd.openxmlformats-officedocument.theme+xml"/>
  <Override PartName="/ppt/slideLayouts/slideLayout1624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73.xml" ContentType="application/vnd.openxmlformats-officedocument.presentationml.slideLayout+xml"/>
  <Override PartName="/ppt/slideLayouts/slideLayout1594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1552.xml" ContentType="application/vnd.openxmlformats-officedocument.presentationml.slideLayout+xml"/>
  <Override PartName="/ppt/slideMasters/slideMaster103.xml" ContentType="application/vnd.openxmlformats-officedocument.presentationml.slideMaster+xml"/>
  <Override PartName="/ppt/slideLayouts/slideLayout1609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1634.xml" ContentType="application/vnd.openxmlformats-officedocument.presentationml.slideLayout+xml"/>
  <Override PartName="/ppt/slideLayouts/slideLayout1638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slideLayouts/slideLayout1603.xml" ContentType="application/vnd.openxmlformats-officedocument.presentationml.slideLayout+xml"/>
  <Override PartName="/ppt/slideLayouts/slideLayout159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master103.xml" ContentType="application/vnd.openxmlformats-officedocument.presentationml.slideLayout+xml"/>
  <Override PartName="/ppt/slideLayouts/slideLayout1605.xml" ContentType="application/vnd.openxmlformats-officedocument.presentationml.slideLayout+xml"/>
  <Override PartName="/ppt/slideLayouts/slideLayout1650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1521.xml" ContentType="application/vnd.openxmlformats-officedocument.presentationml.slideLayout+xml"/>
  <Override PartName="/ppt/slideLayouts/slideLayout1592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656.xml" ContentType="application/vnd.openxmlformats-officedocument.presentationml.slideLayout+xml"/>
  <Override PartName="/ppt/theme/theme102.xml" ContentType="application/vnd.openxmlformats-officedocument.theme+xml"/>
  <Override PartName="/ppt/slideLayouts/slideLayout1557.xml" ContentType="application/vnd.openxmlformats-officedocument.presentationml.slideLayout+xml"/>
  <Override PartName="/ppt/theme/theme60.xml" ContentType="application/vnd.openxmlformats-officedocument.theme+xml"/>
  <Override PartName="/ppt/slideLayouts/slideLayoutmaster96.xml" ContentType="application/vnd.openxmlformats-officedocument.presentationml.slideLayout+xml"/>
  <Override PartName="/ppt/slideLayouts/slideLayout1658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slideLayouts/slideLayout1607.xml" ContentType="application/vnd.openxmlformats-officedocument.presentationml.slideLayout+xml"/>
  <Override PartName="/ppt/slideLayouts/slideLayout1622.xml" ContentType="application/vnd.openxmlformats-officedocument.presentationml.slideLayout+xml"/>
  <Override PartName="/ppt/slideLayouts/slideLayout1672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54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96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64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617.xml" ContentType="application/vnd.openxmlformats-officedocument.presentationml.slideLayout+xml"/>
  <Override PartName="/ppt/slideLayouts/slideLayout1670.xml" ContentType="application/vnd.openxmlformats-officedocument.presentationml.slideLayout+xml"/>
  <Override PartName="/ppt/slideLayouts/slideLayout1619.xml" ContentType="application/vnd.openxmlformats-officedocument.presentationml.slideLayout+xml"/>
  <Override PartName="/ppt/slideLayouts/slideLayout1618.xml" ContentType="application/vnd.openxmlformats-officedocument.presentationml.slideLayout+xml"/>
  <Override PartName="/ppt/slides/slide3.xml" ContentType="application/vnd.openxmlformats-officedocument.presentationml.slide+xml"/>
  <Override PartName="/ppt/theme/theme94.xml" ContentType="application/vnd.openxmlformats-officedocument.theme+xml"/>
  <Override PartName="/ppt/slides/slide25.xml" ContentType="application/vnd.openxmlformats-officedocument.presentationml.slide+xml"/>
  <Override PartName="/ppt/slideMasters/slideMaster94.xml" ContentType="application/vnd.openxmlformats-officedocument.presentationml.slideMaster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sldMasterIdLst>
    <p:sldMasterId r:id="rId2" id="2147483708"/>
    <p:sldMasterId r:id="rId3" id="2147483742"/>
    <p:sldMasterId r:id="rId4" id="2147483743"/>
    <p:sldMasterId r:id="rId5" id="2147483744"/>
    <p:sldMasterId r:id="rId6" id="2147483745"/>
    <p:sldMasterId r:id="rId7" id="2147483746"/>
    <p:sldMasterId r:id="rId8" id="2147483747"/>
    <p:sldMasterId r:id="rId9" id="2147483748"/>
    <p:sldMasterId r:id="rId10" id="2147483749"/>
    <p:sldMasterId r:id="rId11" id="2147483750"/>
    <p:sldMasterId r:id="rId12" id="2147483751"/>
    <p:sldMasterId r:id="rId13" id="2147483752"/>
  </p:sldMasterIdLst>
  <p:sldIdLst>
    <p:sldId r:id="rIds280" id="280"/>
    <p:sldId r:id="rIds281" id="281"/>
    <p:sldId r:id="rIds276" id="276"/>
    <p:sldId r:id="rIds257" id="257"/>
    <p:sldId r:id="rIds272" id="272"/>
    <p:sldId r:id="rIds258" id="258"/>
    <p:sldId r:id="rIds259" id="259"/>
    <p:sldId r:id="rIds277" id="277"/>
    <p:sldId r:id="rIds262" id="262"/>
    <p:sldId r:id="rIds263" id="263"/>
    <p:sldId r:id="rIds264" id="264"/>
    <p:sldId r:id="rIds271" id="271"/>
    <p:sldId r:id="rIds301" id="301"/>
    <p:sldId r:id="rIds328" id="328"/>
    <p:sldId r:id="rIds306" id="306"/>
    <p:sldId r:id="rIds308" id="308"/>
    <p:sldId r:id="rIds310" id="310"/>
    <p:sldId r:id="rIds312" id="312"/>
    <p:sldId r:id="rIds283" id="283"/>
    <p:sldId r:id="rIds314" id="314"/>
    <p:sldId r:id="rIds316" id="316"/>
    <p:sldId r:id="rIds303" id="303"/>
    <p:sldId r:id="rIds318" id="318"/>
    <p:sldId r:id="rIds320" id="320"/>
    <p:sldId r:id="rIds322" id="322"/>
    <p:sldId r:id="rIds324" id="324"/>
    <p:sldId r:id="rIds326" id="326"/>
    <p:sldId r:id="rIds304" id="304"/>
    <p:sldId r:id="rIds295" id="295"/>
  </p:sldIdLst>
  <p:sldSz cx="9144000" cy="6858000" type="screen4x3"/>
  <p:notesSz cx="6858000" cy="9144000"/>
  <p:defaultTextStyle>
    <a:lvl1pPr indent="0" algn="l" fontAlgn="base" marL="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</a:defRPr>
    </a:lvl1pPr>
    <a:lvl2pPr indent="0" algn="l" fontAlgn="base" marL="4572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</a:defRPr>
    </a:lvl2pPr>
    <a:lvl3pPr indent="0" algn="l" fontAlgn="base" marL="9144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</a:defRPr>
    </a:lvl3pPr>
    <a:lvl4pPr indent="0" algn="l" fontAlgn="base" marL="13716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</a:defRPr>
    </a:lvl4pPr>
    <a:lvl5pPr indent="0" algn="l" fontAlgn="base" marL="18288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2" Type="http://schemas.openxmlformats.org/officeDocument/2006/relationships/slideMaster" Target="slideMasters/slideMaster60.xml" /><Relationship Id="rId3" Type="http://schemas.openxmlformats.org/officeDocument/2006/relationships/slideMaster" Target="slideMasters/slideMaster94.xml" /><Relationship Id="rId4" Type="http://schemas.openxmlformats.org/officeDocument/2006/relationships/slideMaster" Target="slideMasters/slideMaster95.xml" /><Relationship Id="rId5" Type="http://schemas.openxmlformats.org/officeDocument/2006/relationships/slideMaster" Target="slideMasters/slideMaster96.xml" /><Relationship Id="rId6" Type="http://schemas.openxmlformats.org/officeDocument/2006/relationships/slideMaster" Target="slideMasters/slideMaster97.xml" /><Relationship Id="rId7" Type="http://schemas.openxmlformats.org/officeDocument/2006/relationships/slideMaster" Target="slideMasters/slideMaster98.xml" /><Relationship Id="rId8" Type="http://schemas.openxmlformats.org/officeDocument/2006/relationships/slideMaster" Target="slideMasters/slideMaster99.xml" /><Relationship Id="rId9" Type="http://schemas.openxmlformats.org/officeDocument/2006/relationships/slideMaster" Target="slideMasters/slideMaster100.xml" /><Relationship Id="rId10" Type="http://schemas.openxmlformats.org/officeDocument/2006/relationships/slideMaster" Target="slideMasters/slideMaster101.xml" /><Relationship Id="rId11" Type="http://schemas.openxmlformats.org/officeDocument/2006/relationships/slideMaster" Target="slideMasters/slideMaster102.xml" /><Relationship Id="rId12" Type="http://schemas.openxmlformats.org/officeDocument/2006/relationships/slideMaster" Target="slideMasters/slideMaster103.xml" /><Relationship Id="rId13" Type="http://schemas.openxmlformats.org/officeDocument/2006/relationships/slideMaster" Target="slideMasters/slideMaster104.xml" /><Relationship Id="rIds280" Type="http://schemas.openxmlformats.org/officeDocument/2006/relationships/slide" Target="slides/slide0.xml" /><Relationship Id="rIds281" Type="http://schemas.openxmlformats.org/officeDocument/2006/relationships/slide" Target="slides/slide1.xml" /><Relationship Id="rIds276" Type="http://schemas.openxmlformats.org/officeDocument/2006/relationships/slide" Target="slides/slide2.xml" /><Relationship Id="rIds257" Type="http://schemas.openxmlformats.org/officeDocument/2006/relationships/slide" Target="slides/slide3.xml" /><Relationship Id="rIds272" Type="http://schemas.openxmlformats.org/officeDocument/2006/relationships/slide" Target="slides/slide4.xml" /><Relationship Id="rIds258" Type="http://schemas.openxmlformats.org/officeDocument/2006/relationships/slide" Target="slides/slide5.xml" /><Relationship Id="rIds259" Type="http://schemas.openxmlformats.org/officeDocument/2006/relationships/slide" Target="slides/slide6.xml" /><Relationship Id="rIds277" Type="http://schemas.openxmlformats.org/officeDocument/2006/relationships/slide" Target="slides/slide7.xml" /><Relationship Id="rIds262" Type="http://schemas.openxmlformats.org/officeDocument/2006/relationships/slide" Target="slides/slide8.xml" /><Relationship Id="rIds263" Type="http://schemas.openxmlformats.org/officeDocument/2006/relationships/slide" Target="slides/slide9.xml" /><Relationship Id="rIds264" Type="http://schemas.openxmlformats.org/officeDocument/2006/relationships/slide" Target="slides/slide10.xml" /><Relationship Id="rIds271" Type="http://schemas.openxmlformats.org/officeDocument/2006/relationships/slide" Target="slides/slide11.xml" /><Relationship Id="rIds301" Type="http://schemas.openxmlformats.org/officeDocument/2006/relationships/slide" Target="slides/slide12.xml" /><Relationship Id="rIds328" Type="http://schemas.openxmlformats.org/officeDocument/2006/relationships/slide" Target="slides/slide13.xml" /><Relationship Id="rIds306" Type="http://schemas.openxmlformats.org/officeDocument/2006/relationships/slide" Target="slides/slide14.xml" /><Relationship Id="rIds308" Type="http://schemas.openxmlformats.org/officeDocument/2006/relationships/slide" Target="slides/slide15.xml" /><Relationship Id="rIds310" Type="http://schemas.openxmlformats.org/officeDocument/2006/relationships/slide" Target="slides/slide16.xml" /><Relationship Id="rIds312" Type="http://schemas.openxmlformats.org/officeDocument/2006/relationships/slide" Target="slides/slide17.xml" /><Relationship Id="rIds283" Type="http://schemas.openxmlformats.org/officeDocument/2006/relationships/slide" Target="slides/slide18.xml" /><Relationship Id="rIds314" Type="http://schemas.openxmlformats.org/officeDocument/2006/relationships/slide" Target="slides/slide19.xml" /><Relationship Id="rIds316" Type="http://schemas.openxmlformats.org/officeDocument/2006/relationships/slide" Target="slides/slide20.xml" /><Relationship Id="rIds303" Type="http://schemas.openxmlformats.org/officeDocument/2006/relationships/slide" Target="slides/slide21.xml" /><Relationship Id="rIds318" Type="http://schemas.openxmlformats.org/officeDocument/2006/relationships/slide" Target="slides/slide22.xml" /><Relationship Id="rIds320" Type="http://schemas.openxmlformats.org/officeDocument/2006/relationships/slide" Target="slides/slide23.xml" /><Relationship Id="rIds322" Type="http://schemas.openxmlformats.org/officeDocument/2006/relationships/slide" Target="slides/slide24.xml" /><Relationship Id="rIds324" Type="http://schemas.openxmlformats.org/officeDocument/2006/relationships/slide" Target="slides/slide25.xml" /><Relationship Id="rIds326" Type="http://schemas.openxmlformats.org/officeDocument/2006/relationships/slide" Target="slides/slide26.xml" /><Relationship Id="rIds304" Type="http://schemas.openxmlformats.org/officeDocument/2006/relationships/slide" Target="slides/slide27.xml" /><Relationship Id="rIds295" Type="http://schemas.openxmlformats.org/officeDocument/2006/relationships/slide" Target="slides/slide28.xml" /><Relationship Id="rIdp42" Type="http://schemas.openxmlformats.org/officeDocument/2006/relationships/presProps" Target="presProps.xml" /><Relationship Id="rIdp43" Type="http://schemas.openxmlformats.org/officeDocument/2006/relationships/tableStyles" Target="tableStyles.xml" /><Relationship Id="rIdp44" Type="http://schemas.openxmlformats.org/officeDocument/2006/relationships/viewProps" Target="viewProps.xml" /><Relationship Id="rIdt46" Type="http://schemas.openxmlformats.org/officeDocument/2006/relationships/theme" Target="theme/theme95.xml" /></Relationships>
</file>

<file path=ppt/slideLayouts/_rels/slideLayout150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4.xml" /></Relationships>
</file>

<file path=ppt/slideLayouts/_rels/slideLayout150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4.xml" /></Relationships>
</file>

<file path=ppt/slideLayouts/_rels/slideLayout150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4.xml" /></Relationships>
</file>

<file path=ppt/slideLayouts/_rels/slideLayout150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4.xml" /></Relationships>
</file>

<file path=ppt/slideLayouts/_rels/slideLayout150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4.xml" /></Relationships>
</file>

<file path=ppt/slideLayouts/_rels/slideLayout150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4.xml" /></Relationships>
</file>

<file path=ppt/slideLayouts/_rels/slideLayout15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4.xml" /></Relationships>
</file>

<file path=ppt/slideLayouts/_rels/slideLayout15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4.xml" /></Relationships>
</file>

<file path=ppt/slideLayouts/_rels/slideLayout15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4.xml" /></Relationships>
</file>

<file path=ppt/slideLayouts/_rels/slideLayout15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4.xml" /></Relationships>
</file>

<file path=ppt/slideLayouts/_rels/slideLayout15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4.xml" /></Relationships>
</file>

<file path=ppt/slideLayouts/_rels/slideLayout15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5.xml" /></Relationships>
</file>

<file path=ppt/slideLayouts/_rels/slideLayout15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5.xml" /></Relationships>
</file>

<file path=ppt/slideLayouts/_rels/slideLayout15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5.xml" /></Relationships>
</file>

<file path=ppt/slideLayouts/_rels/slideLayout15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5.xml" /></Relationships>
</file>

<file path=ppt/slideLayouts/_rels/slideLayout15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5.xml" /></Relationships>
</file>

<file path=ppt/slideLayouts/_rels/slideLayout15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5.xml" /></Relationships>
</file>

<file path=ppt/slideLayouts/_rels/slideLayout15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5.xml" /></Relationships>
</file>

<file path=ppt/slideLayouts/_rels/slideLayout15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5.xml" /></Relationships>
</file>

<file path=ppt/slideLayouts/_rels/slideLayout15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5.xml" /></Relationships>
</file>

<file path=ppt/slideLayouts/_rels/slideLayout15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5.xml" /></Relationships>
</file>

<file path=ppt/slideLayouts/_rels/slideLayout15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5.xml" /></Relationships>
</file>

<file path=ppt/slideLayouts/_rels/slideLayout15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6.xml" /></Relationships>
</file>

<file path=ppt/slideLayouts/_rels/slideLayout15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6.xml" /></Relationships>
</file>

<file path=ppt/slideLayouts/_rels/slideLayout15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6.xml" /></Relationships>
</file>

<file path=ppt/slideLayouts/_rels/slideLayout15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6.xml" /></Relationships>
</file>

<file path=ppt/slideLayouts/_rels/slideLayout15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6.xml" /></Relationships>
</file>

<file path=ppt/slideLayouts/_rels/slideLayout15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6.xml" /></Relationships>
</file>

<file path=ppt/slideLayouts/_rels/slideLayout15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6.xml" /></Relationships>
</file>

<file path=ppt/slideLayouts/_rels/slideLayout15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6.xml" /></Relationships>
</file>

<file path=ppt/slideLayouts/_rels/slideLayout15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6.xml" /></Relationships>
</file>

<file path=ppt/slideLayouts/_rels/slideLayout15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6.xml" /></Relationships>
</file>

<file path=ppt/slideLayouts/_rels/slideLayout15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6.xml" /></Relationships>
</file>

<file path=ppt/slideLayouts/_rels/slideLayout155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7.xml" /></Relationships>
</file>

<file path=ppt/slideLayouts/_rels/slideLayout155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7.xml" /></Relationships>
</file>

<file path=ppt/slideLayouts/_rels/slideLayout155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7.xml" /></Relationships>
</file>

<file path=ppt/slideLayouts/_rels/slideLayout155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7.xml" /></Relationships>
</file>

<file path=ppt/slideLayouts/_rels/slideLayout155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7.xml" /></Relationships>
</file>

<file path=ppt/slideLayouts/_rels/slideLayout155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7.xml" /></Relationships>
</file>

<file path=ppt/slideLayouts/_rels/slideLayout155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7.xml" /></Relationships>
</file>

<file path=ppt/slideLayouts/_rels/slideLayout155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7.xml" /></Relationships>
</file>

<file path=ppt/slideLayouts/_rels/slideLayout156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7.xml" /></Relationships>
</file>

<file path=ppt/slideLayouts/_rels/slideLayout156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7.xml" /></Relationships>
</file>

<file path=ppt/slideLayouts/_rels/slideLayout156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7.xml" /></Relationships>
</file>

<file path=ppt/slideLayouts/_rels/slideLayout156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8.xml" /></Relationships>
</file>

<file path=ppt/slideLayouts/_rels/slideLayout156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8.xml" /></Relationships>
</file>

<file path=ppt/slideLayouts/_rels/slideLayout157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8.xml" /></Relationships>
</file>

<file path=ppt/slideLayouts/_rels/slideLayout157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8.xml" /></Relationships>
</file>

<file path=ppt/slideLayouts/_rels/slideLayout157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8.xml" /></Relationships>
</file>

<file path=ppt/slideLayouts/_rels/slideLayout157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8.xml" /></Relationships>
</file>

<file path=ppt/slideLayouts/_rels/slideLayout157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8.xml" /></Relationships>
</file>

<file path=ppt/slideLayouts/_rels/slideLayout157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8.xml" /></Relationships>
</file>

<file path=ppt/slideLayouts/_rels/slideLayout157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8.xml" /></Relationships>
</file>

<file path=ppt/slideLayouts/_rels/slideLayout157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8.xml" /></Relationships>
</file>

<file path=ppt/slideLayouts/_rels/slideLayout157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8.xml" /></Relationships>
</file>

<file path=ppt/slideLayouts/_rels/slideLayout158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9.xml" /></Relationships>
</file>

<file path=ppt/slideLayouts/_rels/slideLayout158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9.xml" /></Relationships>
</file>

<file path=ppt/slideLayouts/_rels/slideLayout158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9.xml" /></Relationships>
</file>

<file path=ppt/slideLayouts/_rels/slideLayout158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9.xml" /></Relationships>
</file>

<file path=ppt/slideLayouts/_rels/slideLayout158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9.xml" /></Relationships>
</file>

<file path=ppt/slideLayouts/_rels/slideLayout158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9.xml" /></Relationships>
</file>

<file path=ppt/slideLayouts/_rels/slideLayout159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9.xml" /></Relationships>
</file>

<file path=ppt/slideLayouts/_rels/slideLayout159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9.xml" /></Relationships>
</file>

<file path=ppt/slideLayouts/_rels/slideLayout159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9.xml" /></Relationships>
</file>

<file path=ppt/slideLayouts/_rels/slideLayout159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9.xml" /></Relationships>
</file>

<file path=ppt/slideLayouts/_rels/slideLayout159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99.xml" /></Relationships>
</file>

<file path=ppt/slideLayouts/_rels/slideLayout160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0.xml" /></Relationships>
</file>

<file path=ppt/slideLayouts/_rels/slideLayout160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0.xml" /></Relationships>
</file>

<file path=ppt/slideLayouts/_rels/slideLayout160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0.xml" /></Relationships>
</file>

<file path=ppt/slideLayouts/_rels/slideLayout160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0.xml" /></Relationships>
</file>

<file path=ppt/slideLayouts/_rels/slideLayout160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0.xml" /></Relationships>
</file>

<file path=ppt/slideLayouts/_rels/slideLayout160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0.xml" /></Relationships>
</file>

<file path=ppt/slideLayouts/_rels/slideLayout160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0.xml" /></Relationships>
</file>

<file path=ppt/slideLayouts/_rels/slideLayout160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0.xml" /></Relationships>
</file>

<file path=ppt/slideLayouts/_rels/slideLayout160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0.xml" /></Relationships>
</file>

<file path=ppt/slideLayouts/_rels/slideLayout160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0.xml" /></Relationships>
</file>

<file path=ppt/slideLayouts/_rels/slideLayout16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0.xml" /></Relationships>
</file>

<file path=ppt/slideLayouts/_rels/slideLayout16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1.xml" /></Relationships>
</file>

<file path=ppt/slideLayouts/_rels/slideLayout16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1.xml" /></Relationships>
</file>

<file path=ppt/slideLayouts/_rels/slideLayout16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1.xml" /></Relationships>
</file>

<file path=ppt/slideLayouts/_rels/slideLayout16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1.xml" /></Relationships>
</file>

<file path=ppt/slideLayouts/_rels/slideLayout16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1.xml" /></Relationships>
</file>

<file path=ppt/slideLayouts/_rels/slideLayout16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1.xml" /></Relationships>
</file>

<file path=ppt/slideLayouts/_rels/slideLayout16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1.xml" /></Relationships>
</file>

<file path=ppt/slideLayouts/_rels/slideLayout16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1.xml" /></Relationships>
</file>

<file path=ppt/slideLayouts/_rels/slideLayout16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1.xml" /></Relationships>
</file>

<file path=ppt/slideLayouts/_rels/slideLayout16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1.xml" /></Relationships>
</file>

<file path=ppt/slideLayouts/_rels/slideLayout16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1.xml" /></Relationships>
</file>

<file path=ppt/slideLayouts/_rels/slideLayout16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2.xml" /></Relationships>
</file>

<file path=ppt/slideLayouts/_rels/slideLayout16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2.xml" /></Relationships>
</file>

<file path=ppt/slideLayouts/_rels/slideLayout16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2.xml" /></Relationships>
</file>

<file path=ppt/slideLayouts/_rels/slideLayout16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2.xml" /></Relationships>
</file>

<file path=ppt/slideLayouts/_rels/slideLayout16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2.xml" /></Relationships>
</file>

<file path=ppt/slideLayouts/_rels/slideLayout16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2.xml" /></Relationships>
</file>

<file path=ppt/slideLayouts/_rels/slideLayout16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2.xml" /></Relationships>
</file>

<file path=ppt/slideLayouts/_rels/slideLayout16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2.xml" /></Relationships>
</file>

<file path=ppt/slideLayouts/_rels/slideLayout16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2.xml" /></Relationships>
</file>

<file path=ppt/slideLayouts/_rels/slideLayout16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2.xml" /></Relationships>
</file>

<file path=ppt/slideLayouts/_rels/slideLayout16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2.xml" /></Relationships>
</file>

<file path=ppt/slideLayouts/_rels/slideLayout164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3.xml" /></Relationships>
</file>

<file path=ppt/slideLayouts/_rels/slideLayout164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3.xml" /></Relationships>
</file>

<file path=ppt/slideLayouts/_rels/slideLayout165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3.xml" /></Relationships>
</file>

<file path=ppt/slideLayouts/_rels/slideLayout165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3.xml" /></Relationships>
</file>

<file path=ppt/slideLayouts/_rels/slideLayout165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3.xml" /></Relationships>
</file>

<file path=ppt/slideLayouts/_rels/slideLayout165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3.xml" /></Relationships>
</file>

<file path=ppt/slideLayouts/_rels/slideLayout165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3.xml" /></Relationships>
</file>

<file path=ppt/slideLayouts/_rels/slideLayout165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3.xml" /></Relationships>
</file>

<file path=ppt/slideLayouts/_rels/slideLayout165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3.xml" /></Relationships>
</file>

<file path=ppt/slideLayouts/_rels/slideLayout165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3.xml" /></Relationships>
</file>

<file path=ppt/slideLayouts/_rels/slideLayout165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3.xml" /></Relationships>
</file>

<file path=ppt/slideLayouts/_rels/slideLayout166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4.xml" /></Relationships>
</file>

<file path=ppt/slideLayouts/_rels/slideLayout166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4.xml" /></Relationships>
</file>

<file path=ppt/slideLayouts/_rels/slideLayout166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4.xml" /></Relationships>
</file>

<file path=ppt/slideLayouts/_rels/slideLayout166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4.xml" /></Relationships>
</file>

<file path=ppt/slideLayouts/_rels/slideLayout166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4.xml" /></Relationships>
</file>

<file path=ppt/slideLayouts/_rels/slideLayout166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4.xml" /></Relationships>
</file>

<file path=ppt/slideLayouts/_rels/slideLayout167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4.xml" /></Relationships>
</file>

<file path=ppt/slideLayouts/_rels/slideLayout167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4.xml" /></Relationships>
</file>

<file path=ppt/slideLayouts/_rels/slideLayout167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4.xml" /></Relationships>
</file>

<file path=ppt/slideLayouts/_rels/slideLayout167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4.xml" /></Relationships>
</file>

<file path=ppt/slideLayouts/_rels/slideLayout167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04.xml" /></Relationships>
</file>

<file path=ppt/slideLayouts/_rels/slideLayout96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0.xml" /></Relationships>
</file>

<file path=ppt/slideLayouts/_rels/slideLayout96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0.xml" /></Relationships>
</file>

<file path=ppt/slideLayouts/_rels/slideLayout96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0.xml" /></Relationships>
</file>

<file path=ppt/slideLayouts/_rels/slideLayout96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0.xml" /></Relationships>
</file>

<file path=ppt/slideLayouts/_rels/slideLayout96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0.xml" /></Relationships>
</file>

<file path=ppt/slideLayouts/_rels/slideLayout96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0.xml" /></Relationships>
</file>

<file path=ppt/slideLayouts/_rels/slideLayout96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0.xml" /></Relationships>
</file>

<file path=ppt/slideLayouts/_rels/slideLayout96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0.xml" /></Relationships>
</file>

<file path=ppt/slideLayouts/_rels/slideLayout96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0.xml" /></Relationships>
</file>

<file path=ppt/slideLayouts/_rels/slideLayout96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0.xml" /></Relationships>
</file>

<file path=ppt/slideLayouts/_rels/slideLayout97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0.xml" /></Relationships>
</file>

<file path=ppt/slideLayouts/_rels/slideLayoutmaster100.xml.rels><?xml version="1.0" encoding="UTF-8" standalone="yes" ?><Relationships xmlns="http://schemas.openxmlformats.org/package/2006/relationships"><Relationship Id="rId100" Type="http://schemas.openxmlformats.org/officeDocument/2006/relationships/slideMaster" Target="../slideMasters/slideMaster100.xml" /></Relationships>
</file>

<file path=ppt/slideLayouts/_rels/slideLayoutmaster101.xml.rels><?xml version="1.0" encoding="UTF-8" standalone="yes" ?><Relationships xmlns="http://schemas.openxmlformats.org/package/2006/relationships"><Relationship Id="rId101" Type="http://schemas.openxmlformats.org/officeDocument/2006/relationships/slideMaster" Target="../slideMasters/slideMaster101.xml" /></Relationships>
</file>

<file path=ppt/slideLayouts/_rels/slideLayoutmaster102.xml.rels><?xml version="1.0" encoding="UTF-8" standalone="yes" ?><Relationships xmlns="http://schemas.openxmlformats.org/package/2006/relationships"><Relationship Id="rId102" Type="http://schemas.openxmlformats.org/officeDocument/2006/relationships/slideMaster" Target="../slideMasters/slideMaster102.xml" /></Relationships>
</file>

<file path=ppt/slideLayouts/_rels/slideLayoutmaster103.xml.rels><?xml version="1.0" encoding="UTF-8" standalone="yes" ?><Relationships xmlns="http://schemas.openxmlformats.org/package/2006/relationships"><Relationship Id="rId103" Type="http://schemas.openxmlformats.org/officeDocument/2006/relationships/slideMaster" Target="../slideMasters/slideMaster103.xml" /></Relationships>
</file>

<file path=ppt/slideLayouts/_rels/slideLayoutmaster104.xml.rels><?xml version="1.0" encoding="UTF-8" standalone="yes" ?><Relationships xmlns="http://schemas.openxmlformats.org/package/2006/relationships"><Relationship Id="rId104" Type="http://schemas.openxmlformats.org/officeDocument/2006/relationships/slideMaster" Target="../slideMasters/slideMaster104.xml" /></Relationships>
</file>

<file path=ppt/slideLayouts/_rels/slideLayoutmaster60.xml.rels><?xml version="1.0" encoding="UTF-8" standalone="yes" ?><Relationships xmlns="http://schemas.openxmlformats.org/package/2006/relationships"><Relationship Id="rId60" Type="http://schemas.openxmlformats.org/officeDocument/2006/relationships/slideMaster" Target="../slideMasters/slideMaster60.xml" /></Relationships>
</file>

<file path=ppt/slideLayouts/_rels/slideLayoutmaster94.xml.rels><?xml version="1.0" encoding="UTF-8" standalone="yes" ?><Relationships xmlns="http://schemas.openxmlformats.org/package/2006/relationships"><Relationship Id="rId94" Type="http://schemas.openxmlformats.org/officeDocument/2006/relationships/slideMaster" Target="../slideMasters/slideMaster94.xml" /></Relationships>
</file>

<file path=ppt/slideLayouts/_rels/slideLayoutmaster95.xml.rels><?xml version="1.0" encoding="UTF-8" standalone="yes" ?><Relationships xmlns="http://schemas.openxmlformats.org/package/2006/relationships"><Relationship Id="rId95" Type="http://schemas.openxmlformats.org/officeDocument/2006/relationships/slideMaster" Target="../slideMasters/slideMaster95.xml" /></Relationships>
</file>

<file path=ppt/slideLayouts/_rels/slideLayoutmaster96.xml.rels><?xml version="1.0" encoding="UTF-8" standalone="yes" ?><Relationships xmlns="http://schemas.openxmlformats.org/package/2006/relationships"><Relationship Id="rId96" Type="http://schemas.openxmlformats.org/officeDocument/2006/relationships/slideMaster" Target="../slideMasters/slideMaster96.xml" /></Relationships>
</file>

<file path=ppt/slideLayouts/_rels/slideLayoutmaster97.xml.rels><?xml version="1.0" encoding="UTF-8" standalone="yes" ?><Relationships xmlns="http://schemas.openxmlformats.org/package/2006/relationships"><Relationship Id="rId97" Type="http://schemas.openxmlformats.org/officeDocument/2006/relationships/slideMaster" Target="../slideMasters/slideMaster97.xml" /></Relationships>
</file>

<file path=ppt/slideLayouts/_rels/slideLayoutmaster98.xml.rels><?xml version="1.0" encoding="UTF-8" standalone="yes" ?><Relationships xmlns="http://schemas.openxmlformats.org/package/2006/relationships"><Relationship Id="rId98" Type="http://schemas.openxmlformats.org/officeDocument/2006/relationships/slideMaster" Target="../slideMasters/slideMaster98.xml" /></Relationships>
</file>

<file path=ppt/slideLayouts/_rels/slideLayoutmaster99.xml.rels><?xml version="1.0" encoding="UTF-8" standalone="yes" ?><Relationships xmlns="http://schemas.openxmlformats.org/package/2006/relationships"><Relationship Id="rId99" Type="http://schemas.openxmlformats.org/officeDocument/2006/relationships/slideMaster" Target="../slideMasters/slideMaster99.xml" /></Relationships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160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160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160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160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160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160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160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160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160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160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161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161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161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161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161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162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162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162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162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162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162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162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163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163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163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163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163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163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163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163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164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164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164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164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164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165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165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165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165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165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165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165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165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165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166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166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166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166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166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166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167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167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167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167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167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master10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8192" name=""/>
        <p:cNvGrpSpPr>
          <a:grpSpLocks/>
        </p:cNvGrpSpPr>
        <p:nvPr/>
      </p:nvGrpSpPr>
      <p:grpSpPr>
        <a:xfrm/>
      </p:grpSpPr>
      <p:sp>
        <p:nvSpPr>
          <p:cNvPr id="8194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195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196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8197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8198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1006-1100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</p:sldLayout>
</file>

<file path=ppt/slideLayouts/slideLayoutmaster10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9216" name=""/>
        <p:cNvGrpSpPr>
          <a:grpSpLocks/>
        </p:cNvGrpSpPr>
        <p:nvPr/>
      </p:nvGrpSpPr>
      <p:grpSpPr>
        <a:xfrm/>
      </p:grpSpPr>
      <p:sp>
        <p:nvSpPr>
          <p:cNvPr id="9218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219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220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9221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9222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2030-1101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</p:sldLayout>
</file>

<file path=ppt/slideLayouts/slideLayoutmaster10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0" name=""/>
        <p:cNvGrpSpPr>
          <a:grpSpLocks/>
        </p:cNvGrpSpPr>
        <p:nvPr/>
      </p:nvGrpSpPr>
      <p:grpSpPr>
        <a:xfrm/>
      </p:grpSpPr>
      <p:sp>
        <p:nvSpPr>
          <p:cNvPr id="10242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43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44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245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246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3054-1102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</p:sldLayout>
</file>

<file path=ppt/slideLayouts/slideLayoutmaster10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1264" name=""/>
        <p:cNvGrpSpPr>
          <a:grpSpLocks/>
        </p:cNvGrpSpPr>
        <p:nvPr/>
      </p:nvGrpSpPr>
      <p:grpSpPr>
        <a:xfrm/>
      </p:grpSpPr>
      <p:sp>
        <p:nvSpPr>
          <p:cNvPr id="11266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267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268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1269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1270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4078-1103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</p:sldLayout>
</file>

<file path=ppt/slideLayouts/slideLayoutmaster10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2288" name=""/>
        <p:cNvGrpSpPr>
          <a:grpSpLocks/>
        </p:cNvGrpSpPr>
        <p:nvPr/>
      </p:nvGrpSpPr>
      <p:grpSpPr>
        <a:xfrm/>
      </p:grpSpPr>
      <p:sp>
        <p:nvSpPr>
          <p:cNvPr id="12290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291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2292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2293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2294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1006-1104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</p:sldLayout>
</file>

<file path=ppt/slideLayouts/slideLayoutmaster6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29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30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2030-1060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</p:sldLayout>
</file>

<file path=ppt/slideLayouts/slideLayoutmaster9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2048" name=""/>
        <p:cNvGrpSpPr>
          <a:grpSpLocks/>
        </p:cNvGrpSpPr>
        <p:nvPr/>
      </p:nvGrpSpPr>
      <p:grpSpPr>
        <a:xfrm/>
      </p:grpSpPr>
      <p:sp>
        <p:nvSpPr>
          <p:cNvPr id="2050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2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2053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2054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3054-1094-587298610EC3}">
              <a:rPr lang="en-US" altLang="en-US" sz="900" dirty="0">
                <a:solidFill>
                  <a:srgbClr val="898989"/>
                </a:solidFill>
              </a:rPr>
              <a:t>2</a:t>
            </a:fld>
          </a:p>
        </p:txBody>
      </p:sp>
    </p:spTree>
  </p:cSld>
</p:sldLayout>
</file>

<file path=ppt/slideLayouts/slideLayoutmaster9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3072" name=""/>
        <p:cNvGrpSpPr>
          <a:grpSpLocks/>
        </p:cNvGrpSpPr>
        <p:nvPr/>
      </p:nvGrpSpPr>
      <p:grpSpPr>
        <a:xfrm/>
      </p:grpSpPr>
      <p:sp>
        <p:nvSpPr>
          <p:cNvPr id="3074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6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3077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3078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4078-1095-587298610EC3}">
              <a:rPr lang="en-US" altLang="en-US" sz="900" dirty="0">
                <a:solidFill>
                  <a:srgbClr val="898989"/>
                </a:solidFill>
              </a:rPr>
              <a:t>0</a:t>
            </a:fld>
          </a:p>
        </p:txBody>
      </p:sp>
    </p:spTree>
  </p:cSld>
</p:sldLayout>
</file>

<file path=ppt/slideLayouts/slideLayoutmaster9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4096" name=""/>
        <p:cNvGrpSpPr>
          <a:grpSpLocks/>
        </p:cNvGrpSpPr>
        <p:nvPr/>
      </p:nvGrpSpPr>
      <p:grpSpPr>
        <a:xfrm/>
      </p:grpSpPr>
      <p:sp>
        <p:nvSpPr>
          <p:cNvPr id="4098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100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4101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4102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1006-1096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</p:sldLayout>
</file>

<file path=ppt/slideLayouts/slideLayoutmaster9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5120" name=""/>
        <p:cNvGrpSpPr>
          <a:grpSpLocks/>
        </p:cNvGrpSpPr>
        <p:nvPr/>
      </p:nvGrpSpPr>
      <p:grpSpPr>
        <a:xfrm/>
      </p:grpSpPr>
      <p:sp>
        <p:nvSpPr>
          <p:cNvPr id="5122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4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5125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5126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2030-1097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</p:sldLayout>
</file>

<file path=ppt/slideLayouts/slideLayoutmaster9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6144" name=""/>
        <p:cNvGrpSpPr>
          <a:grpSpLocks/>
        </p:cNvGrpSpPr>
        <p:nvPr/>
      </p:nvGrpSpPr>
      <p:grpSpPr>
        <a:xfrm/>
      </p:grpSpPr>
      <p:sp>
        <p:nvSpPr>
          <p:cNvPr id="6146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148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6149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6150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3054-1098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</p:sldLayout>
</file>

<file path=ppt/slideLayouts/slideLayoutmaster9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7168" name=""/>
        <p:cNvGrpSpPr>
          <a:grpSpLocks/>
        </p:cNvGrpSpPr>
        <p:nvPr/>
      </p:nvGrpSpPr>
      <p:grpSpPr>
        <a:xfrm/>
      </p:grpSpPr>
      <p:sp>
        <p:nvSpPr>
          <p:cNvPr id="7170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171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172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7173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7174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4078-1099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</p:sldLayout>
</file>

<file path=ppt/slideMasters/_rels/slideMaster100.xml.rels><?xml version="1.0" encoding="UTF-8" standalone="yes" ?><Relationships xmlns="http://schemas.openxmlformats.org/package/2006/relationships"><Relationship Id="rId1" Type="http://schemas.openxmlformats.org/officeDocument/2006/relationships/theme" Target="../theme/theme100.xml" /><Relationship Id="rId2" Type="http://schemas.openxmlformats.org/officeDocument/2006/relationships/slideLayout" Target="../slideLayouts/slideLayout1600.xml" /><Relationship Id="rId3" Type="http://schemas.openxmlformats.org/officeDocument/2006/relationships/slideLayout" Target="../slideLayouts/slideLayout1601.xml" /><Relationship Id="rId4" Type="http://schemas.openxmlformats.org/officeDocument/2006/relationships/slideLayout" Target="../slideLayouts/slideLayout1602.xml" /><Relationship Id="rId5" Type="http://schemas.openxmlformats.org/officeDocument/2006/relationships/slideLayout" Target="../slideLayouts/slideLayout1603.xml" /><Relationship Id="rId6" Type="http://schemas.openxmlformats.org/officeDocument/2006/relationships/slideLayout" Target="../slideLayouts/slideLayout1604.xml" /><Relationship Id="rId7" Type="http://schemas.openxmlformats.org/officeDocument/2006/relationships/slideLayout" Target="../slideLayouts/slideLayout1605.xml" /><Relationship Id="rId8" Type="http://schemas.openxmlformats.org/officeDocument/2006/relationships/slideLayout" Target="../slideLayouts/slideLayout1606.xml" /><Relationship Id="rId9" Type="http://schemas.openxmlformats.org/officeDocument/2006/relationships/slideLayout" Target="../slideLayouts/slideLayout1607.xml" /><Relationship Id="rId10" Type="http://schemas.openxmlformats.org/officeDocument/2006/relationships/slideLayout" Target="../slideLayouts/slideLayout1608.xml" /><Relationship Id="rId11" Type="http://schemas.openxmlformats.org/officeDocument/2006/relationships/slideLayout" Target="../slideLayouts/slideLayout1609.xml" /><Relationship Id="rId12" Type="http://schemas.openxmlformats.org/officeDocument/2006/relationships/slideLayout" Target="../slideLayouts/slideLayout1610.xml" /><Relationship Id="rId13" Type="http://schemas.openxmlformats.org/officeDocument/2006/relationships/slideLayout" Target="../slideLayouts/slideLayoutmaster100.xml" /></Relationships>
</file>

<file path=ppt/slideMasters/_rels/slideMaster101.xml.rels><?xml version="1.0" encoding="UTF-8" standalone="yes" ?><Relationships xmlns="http://schemas.openxmlformats.org/package/2006/relationships"><Relationship Id="rId1" Type="http://schemas.openxmlformats.org/officeDocument/2006/relationships/theme" Target="../theme/theme101.xml" /><Relationship Id="rId2" Type="http://schemas.openxmlformats.org/officeDocument/2006/relationships/slideLayout" Target="../slideLayouts/slideLayout1616.xml" /><Relationship Id="rId3" Type="http://schemas.openxmlformats.org/officeDocument/2006/relationships/slideLayout" Target="../slideLayouts/slideLayout1617.xml" /><Relationship Id="rId4" Type="http://schemas.openxmlformats.org/officeDocument/2006/relationships/slideLayout" Target="../slideLayouts/slideLayout1618.xml" /><Relationship Id="rId5" Type="http://schemas.openxmlformats.org/officeDocument/2006/relationships/slideLayout" Target="../slideLayouts/slideLayout1619.xml" /><Relationship Id="rId6" Type="http://schemas.openxmlformats.org/officeDocument/2006/relationships/slideLayout" Target="../slideLayouts/slideLayout1620.xml" /><Relationship Id="rId7" Type="http://schemas.openxmlformats.org/officeDocument/2006/relationships/slideLayout" Target="../slideLayouts/slideLayout1621.xml" /><Relationship Id="rId8" Type="http://schemas.openxmlformats.org/officeDocument/2006/relationships/slideLayout" Target="../slideLayouts/slideLayout1622.xml" /><Relationship Id="rId9" Type="http://schemas.openxmlformats.org/officeDocument/2006/relationships/slideLayout" Target="../slideLayouts/slideLayout1623.xml" /><Relationship Id="rId10" Type="http://schemas.openxmlformats.org/officeDocument/2006/relationships/slideLayout" Target="../slideLayouts/slideLayout1624.xml" /><Relationship Id="rId11" Type="http://schemas.openxmlformats.org/officeDocument/2006/relationships/slideLayout" Target="../slideLayouts/slideLayout1625.xml" /><Relationship Id="rId12" Type="http://schemas.openxmlformats.org/officeDocument/2006/relationships/slideLayout" Target="../slideLayouts/slideLayout1626.xml" /><Relationship Id="rId13" Type="http://schemas.openxmlformats.org/officeDocument/2006/relationships/slideLayout" Target="../slideLayouts/slideLayoutmaster101.xml" /></Relationships>
</file>

<file path=ppt/slideMasters/_rels/slideMaster102.xml.rels><?xml version="1.0" encoding="UTF-8" standalone="yes" ?><Relationships xmlns="http://schemas.openxmlformats.org/package/2006/relationships"><Relationship Id="rId1" Type="http://schemas.openxmlformats.org/officeDocument/2006/relationships/theme" Target="../theme/theme102.xml" /><Relationship Id="rId2" Type="http://schemas.openxmlformats.org/officeDocument/2006/relationships/slideLayout" Target="../slideLayouts/slideLayout1632.xml" /><Relationship Id="rId3" Type="http://schemas.openxmlformats.org/officeDocument/2006/relationships/slideLayout" Target="../slideLayouts/slideLayout1633.xml" /><Relationship Id="rId4" Type="http://schemas.openxmlformats.org/officeDocument/2006/relationships/slideLayout" Target="../slideLayouts/slideLayout1634.xml" /><Relationship Id="rId5" Type="http://schemas.openxmlformats.org/officeDocument/2006/relationships/slideLayout" Target="../slideLayouts/slideLayout1635.xml" /><Relationship Id="rId6" Type="http://schemas.openxmlformats.org/officeDocument/2006/relationships/slideLayout" Target="../slideLayouts/slideLayout1636.xml" /><Relationship Id="rId7" Type="http://schemas.openxmlformats.org/officeDocument/2006/relationships/slideLayout" Target="../slideLayouts/slideLayout1637.xml" /><Relationship Id="rId8" Type="http://schemas.openxmlformats.org/officeDocument/2006/relationships/slideLayout" Target="../slideLayouts/slideLayout1638.xml" /><Relationship Id="rId9" Type="http://schemas.openxmlformats.org/officeDocument/2006/relationships/slideLayout" Target="../slideLayouts/slideLayout1639.xml" /><Relationship Id="rId10" Type="http://schemas.openxmlformats.org/officeDocument/2006/relationships/slideLayout" Target="../slideLayouts/slideLayout1640.xml" /><Relationship Id="rId11" Type="http://schemas.openxmlformats.org/officeDocument/2006/relationships/slideLayout" Target="../slideLayouts/slideLayout1641.xml" /><Relationship Id="rId12" Type="http://schemas.openxmlformats.org/officeDocument/2006/relationships/slideLayout" Target="../slideLayouts/slideLayout1642.xml" /><Relationship Id="rId13" Type="http://schemas.openxmlformats.org/officeDocument/2006/relationships/slideLayout" Target="../slideLayouts/slideLayoutmaster102.xml" /></Relationships>
</file>

<file path=ppt/slideMasters/_rels/slideMaster103.xml.rels><?xml version="1.0" encoding="UTF-8" standalone="yes" ?><Relationships xmlns="http://schemas.openxmlformats.org/package/2006/relationships"><Relationship Id="rId1" Type="http://schemas.openxmlformats.org/officeDocument/2006/relationships/theme" Target="../theme/theme103.xml" /><Relationship Id="rId2" Type="http://schemas.openxmlformats.org/officeDocument/2006/relationships/slideLayout" Target="../slideLayouts/slideLayout1648.xml" /><Relationship Id="rId3" Type="http://schemas.openxmlformats.org/officeDocument/2006/relationships/slideLayout" Target="../slideLayouts/slideLayout1649.xml" /><Relationship Id="rId4" Type="http://schemas.openxmlformats.org/officeDocument/2006/relationships/slideLayout" Target="../slideLayouts/slideLayout1650.xml" /><Relationship Id="rId5" Type="http://schemas.openxmlformats.org/officeDocument/2006/relationships/slideLayout" Target="../slideLayouts/slideLayout1651.xml" /><Relationship Id="rId6" Type="http://schemas.openxmlformats.org/officeDocument/2006/relationships/slideLayout" Target="../slideLayouts/slideLayout1652.xml" /><Relationship Id="rId7" Type="http://schemas.openxmlformats.org/officeDocument/2006/relationships/slideLayout" Target="../slideLayouts/slideLayout1653.xml" /><Relationship Id="rId8" Type="http://schemas.openxmlformats.org/officeDocument/2006/relationships/slideLayout" Target="../slideLayouts/slideLayout1654.xml" /><Relationship Id="rId9" Type="http://schemas.openxmlformats.org/officeDocument/2006/relationships/slideLayout" Target="../slideLayouts/slideLayout1655.xml" /><Relationship Id="rId10" Type="http://schemas.openxmlformats.org/officeDocument/2006/relationships/slideLayout" Target="../slideLayouts/slideLayout1656.xml" /><Relationship Id="rId11" Type="http://schemas.openxmlformats.org/officeDocument/2006/relationships/slideLayout" Target="../slideLayouts/slideLayout1657.xml" /><Relationship Id="rId12" Type="http://schemas.openxmlformats.org/officeDocument/2006/relationships/slideLayout" Target="../slideLayouts/slideLayout1658.xml" /><Relationship Id="rId13" Type="http://schemas.openxmlformats.org/officeDocument/2006/relationships/slideLayout" Target="../slideLayouts/slideLayoutmaster103.xml" /></Relationships>
</file>

<file path=ppt/slideMasters/_rels/slideMaster104.xml.rels><?xml version="1.0" encoding="UTF-8" standalone="yes" ?><Relationships xmlns="http://schemas.openxmlformats.org/package/2006/relationships"><Relationship Id="rId1" Type="http://schemas.openxmlformats.org/officeDocument/2006/relationships/theme" Target="../theme/theme104.xml" /><Relationship Id="rId2" Type="http://schemas.openxmlformats.org/officeDocument/2006/relationships/slideLayout" Target="../slideLayouts/slideLayout1664.xml" /><Relationship Id="rId3" Type="http://schemas.openxmlformats.org/officeDocument/2006/relationships/slideLayout" Target="../slideLayouts/slideLayout1665.xml" /><Relationship Id="rId4" Type="http://schemas.openxmlformats.org/officeDocument/2006/relationships/slideLayout" Target="../slideLayouts/slideLayout1666.xml" /><Relationship Id="rId5" Type="http://schemas.openxmlformats.org/officeDocument/2006/relationships/slideLayout" Target="../slideLayouts/slideLayout1667.xml" /><Relationship Id="rId6" Type="http://schemas.openxmlformats.org/officeDocument/2006/relationships/slideLayout" Target="../slideLayouts/slideLayout1668.xml" /><Relationship Id="rId7" Type="http://schemas.openxmlformats.org/officeDocument/2006/relationships/slideLayout" Target="../slideLayouts/slideLayout1669.xml" /><Relationship Id="rId8" Type="http://schemas.openxmlformats.org/officeDocument/2006/relationships/slideLayout" Target="../slideLayouts/slideLayout1670.xml" /><Relationship Id="rId9" Type="http://schemas.openxmlformats.org/officeDocument/2006/relationships/slideLayout" Target="../slideLayouts/slideLayout1671.xml" /><Relationship Id="rId10" Type="http://schemas.openxmlformats.org/officeDocument/2006/relationships/slideLayout" Target="../slideLayouts/slideLayout1672.xml" /><Relationship Id="rId11" Type="http://schemas.openxmlformats.org/officeDocument/2006/relationships/slideLayout" Target="../slideLayouts/slideLayout1673.xml" /><Relationship Id="rId12" Type="http://schemas.openxmlformats.org/officeDocument/2006/relationships/slideLayout" Target="../slideLayouts/slideLayout1674.xml" /><Relationship Id="rId13" Type="http://schemas.openxmlformats.org/officeDocument/2006/relationships/slideLayout" Target="../slideLayouts/slideLayoutmaster104.xml" /></Relationships>
</file>

<file path=ppt/slideMasters/_rels/slideMaster60.xml.rels><?xml version="1.0" encoding="UTF-8" standalone="yes" ?><Relationships xmlns="http://schemas.openxmlformats.org/package/2006/relationships"><Relationship Id="rId1" Type="http://schemas.openxmlformats.org/officeDocument/2006/relationships/theme" Target="../theme/theme60.xml" /><Relationship Id="rId2" Type="http://schemas.openxmlformats.org/officeDocument/2006/relationships/slideLayout" Target="../slideLayouts/slideLayout960.xml" /><Relationship Id="rId3" Type="http://schemas.openxmlformats.org/officeDocument/2006/relationships/slideLayout" Target="../slideLayouts/slideLayout961.xml" /><Relationship Id="rId4" Type="http://schemas.openxmlformats.org/officeDocument/2006/relationships/slideLayout" Target="../slideLayouts/slideLayout962.xml" /><Relationship Id="rId5" Type="http://schemas.openxmlformats.org/officeDocument/2006/relationships/slideLayout" Target="../slideLayouts/slideLayout963.xml" /><Relationship Id="rId6" Type="http://schemas.openxmlformats.org/officeDocument/2006/relationships/slideLayout" Target="../slideLayouts/slideLayout964.xml" /><Relationship Id="rId7" Type="http://schemas.openxmlformats.org/officeDocument/2006/relationships/slideLayout" Target="../slideLayouts/slideLayout965.xml" /><Relationship Id="rId8" Type="http://schemas.openxmlformats.org/officeDocument/2006/relationships/slideLayout" Target="../slideLayouts/slideLayout966.xml" /><Relationship Id="rId9" Type="http://schemas.openxmlformats.org/officeDocument/2006/relationships/slideLayout" Target="../slideLayouts/slideLayout967.xml" /><Relationship Id="rId10" Type="http://schemas.openxmlformats.org/officeDocument/2006/relationships/slideLayout" Target="../slideLayouts/slideLayout968.xml" /><Relationship Id="rId11" Type="http://schemas.openxmlformats.org/officeDocument/2006/relationships/slideLayout" Target="../slideLayouts/slideLayout969.xml" /><Relationship Id="rId12" Type="http://schemas.openxmlformats.org/officeDocument/2006/relationships/slideLayout" Target="../slideLayouts/slideLayout970.xml" /><Relationship Id="rId13" Type="http://schemas.openxmlformats.org/officeDocument/2006/relationships/slideLayout" Target="../slideLayouts/slideLayoutmaster60.xml" /></Relationships>
</file>

<file path=ppt/slideMasters/_rels/slideMaster94.xml.rels><?xml version="1.0" encoding="UTF-8" standalone="yes" ?><Relationships xmlns="http://schemas.openxmlformats.org/package/2006/relationships"><Relationship Id="rId1" Type="http://schemas.openxmlformats.org/officeDocument/2006/relationships/theme" Target="../theme/theme94.xml" /><Relationship Id="rId2" Type="http://schemas.openxmlformats.org/officeDocument/2006/relationships/slideLayout" Target="../slideLayouts/slideLayout1504.xml" /><Relationship Id="rId3" Type="http://schemas.openxmlformats.org/officeDocument/2006/relationships/slideLayout" Target="../slideLayouts/slideLayout1505.xml" /><Relationship Id="rId4" Type="http://schemas.openxmlformats.org/officeDocument/2006/relationships/slideLayout" Target="../slideLayouts/slideLayout1506.xml" /><Relationship Id="rId5" Type="http://schemas.openxmlformats.org/officeDocument/2006/relationships/slideLayout" Target="../slideLayouts/slideLayout1507.xml" /><Relationship Id="rId6" Type="http://schemas.openxmlformats.org/officeDocument/2006/relationships/slideLayout" Target="../slideLayouts/slideLayout1508.xml" /><Relationship Id="rId7" Type="http://schemas.openxmlformats.org/officeDocument/2006/relationships/slideLayout" Target="../slideLayouts/slideLayout1509.xml" /><Relationship Id="rId8" Type="http://schemas.openxmlformats.org/officeDocument/2006/relationships/slideLayout" Target="../slideLayouts/slideLayout1510.xml" /><Relationship Id="rId9" Type="http://schemas.openxmlformats.org/officeDocument/2006/relationships/slideLayout" Target="../slideLayouts/slideLayout1511.xml" /><Relationship Id="rId10" Type="http://schemas.openxmlformats.org/officeDocument/2006/relationships/slideLayout" Target="../slideLayouts/slideLayout1512.xml" /><Relationship Id="rId11" Type="http://schemas.openxmlformats.org/officeDocument/2006/relationships/slideLayout" Target="../slideLayouts/slideLayout1513.xml" /><Relationship Id="rId12" Type="http://schemas.openxmlformats.org/officeDocument/2006/relationships/slideLayout" Target="../slideLayouts/slideLayout1514.xml" /><Relationship Id="rId13" Type="http://schemas.openxmlformats.org/officeDocument/2006/relationships/slideLayout" Target="../slideLayouts/slideLayoutmaster94.xml" /></Relationships>
</file>

<file path=ppt/slideMasters/_rels/slideMaster95.xml.rels><?xml version="1.0" encoding="UTF-8" standalone="yes" ?><Relationships xmlns="http://schemas.openxmlformats.org/package/2006/relationships"><Relationship Id="rId1" Type="http://schemas.openxmlformats.org/officeDocument/2006/relationships/theme" Target="../theme/theme95.xml" /><Relationship Id="rId2" Type="http://schemas.openxmlformats.org/officeDocument/2006/relationships/slideLayout" Target="../slideLayouts/slideLayout1520.xml" /><Relationship Id="rId3" Type="http://schemas.openxmlformats.org/officeDocument/2006/relationships/slideLayout" Target="../slideLayouts/slideLayout1521.xml" /><Relationship Id="rId4" Type="http://schemas.openxmlformats.org/officeDocument/2006/relationships/slideLayout" Target="../slideLayouts/slideLayout1522.xml" /><Relationship Id="rId5" Type="http://schemas.openxmlformats.org/officeDocument/2006/relationships/slideLayout" Target="../slideLayouts/slideLayout1523.xml" /><Relationship Id="rId6" Type="http://schemas.openxmlformats.org/officeDocument/2006/relationships/slideLayout" Target="../slideLayouts/slideLayout1524.xml" /><Relationship Id="rId7" Type="http://schemas.openxmlformats.org/officeDocument/2006/relationships/slideLayout" Target="../slideLayouts/slideLayout1525.xml" /><Relationship Id="rId8" Type="http://schemas.openxmlformats.org/officeDocument/2006/relationships/slideLayout" Target="../slideLayouts/slideLayout1526.xml" /><Relationship Id="rId9" Type="http://schemas.openxmlformats.org/officeDocument/2006/relationships/slideLayout" Target="../slideLayouts/slideLayout1527.xml" /><Relationship Id="rId10" Type="http://schemas.openxmlformats.org/officeDocument/2006/relationships/slideLayout" Target="../slideLayouts/slideLayout1528.xml" /><Relationship Id="rId11" Type="http://schemas.openxmlformats.org/officeDocument/2006/relationships/slideLayout" Target="../slideLayouts/slideLayout1529.xml" /><Relationship Id="rId12" Type="http://schemas.openxmlformats.org/officeDocument/2006/relationships/slideLayout" Target="../slideLayouts/slideLayout1530.xml" /><Relationship Id="rId13" Type="http://schemas.openxmlformats.org/officeDocument/2006/relationships/slideLayout" Target="../slideLayouts/slideLayoutmaster95.xml" /></Relationships>
</file>

<file path=ppt/slideMasters/_rels/slideMaster96.xml.rels><?xml version="1.0" encoding="UTF-8" standalone="yes" ?><Relationships xmlns="http://schemas.openxmlformats.org/package/2006/relationships"><Relationship Id="rId1" Type="http://schemas.openxmlformats.org/officeDocument/2006/relationships/theme" Target="../theme/theme96.xml" /><Relationship Id="rId2" Type="http://schemas.openxmlformats.org/officeDocument/2006/relationships/slideLayout" Target="../slideLayouts/slideLayout1536.xml" /><Relationship Id="rId3" Type="http://schemas.openxmlformats.org/officeDocument/2006/relationships/slideLayout" Target="../slideLayouts/slideLayout1537.xml" /><Relationship Id="rId4" Type="http://schemas.openxmlformats.org/officeDocument/2006/relationships/slideLayout" Target="../slideLayouts/slideLayout1538.xml" /><Relationship Id="rId5" Type="http://schemas.openxmlformats.org/officeDocument/2006/relationships/slideLayout" Target="../slideLayouts/slideLayout1539.xml" /><Relationship Id="rId6" Type="http://schemas.openxmlformats.org/officeDocument/2006/relationships/slideLayout" Target="../slideLayouts/slideLayout1540.xml" /><Relationship Id="rId7" Type="http://schemas.openxmlformats.org/officeDocument/2006/relationships/slideLayout" Target="../slideLayouts/slideLayout1541.xml" /><Relationship Id="rId8" Type="http://schemas.openxmlformats.org/officeDocument/2006/relationships/slideLayout" Target="../slideLayouts/slideLayout1542.xml" /><Relationship Id="rId9" Type="http://schemas.openxmlformats.org/officeDocument/2006/relationships/slideLayout" Target="../slideLayouts/slideLayout1543.xml" /><Relationship Id="rId10" Type="http://schemas.openxmlformats.org/officeDocument/2006/relationships/slideLayout" Target="../slideLayouts/slideLayout1544.xml" /><Relationship Id="rId11" Type="http://schemas.openxmlformats.org/officeDocument/2006/relationships/slideLayout" Target="../slideLayouts/slideLayout1545.xml" /><Relationship Id="rId12" Type="http://schemas.openxmlformats.org/officeDocument/2006/relationships/slideLayout" Target="../slideLayouts/slideLayout1546.xml" /><Relationship Id="rId13" Type="http://schemas.openxmlformats.org/officeDocument/2006/relationships/slideLayout" Target="../slideLayouts/slideLayoutmaster96.xml" /></Relationships>
</file>

<file path=ppt/slideMasters/_rels/slideMaster97.xml.rels><?xml version="1.0" encoding="UTF-8" standalone="yes" ?><Relationships xmlns="http://schemas.openxmlformats.org/package/2006/relationships"><Relationship Id="rId1" Type="http://schemas.openxmlformats.org/officeDocument/2006/relationships/theme" Target="../theme/theme97.xml" /><Relationship Id="rId2" Type="http://schemas.openxmlformats.org/officeDocument/2006/relationships/slideLayout" Target="../slideLayouts/slideLayout1552.xml" /><Relationship Id="rId3" Type="http://schemas.openxmlformats.org/officeDocument/2006/relationships/slideLayout" Target="../slideLayouts/slideLayout1553.xml" /><Relationship Id="rId4" Type="http://schemas.openxmlformats.org/officeDocument/2006/relationships/slideLayout" Target="../slideLayouts/slideLayout1554.xml" /><Relationship Id="rId5" Type="http://schemas.openxmlformats.org/officeDocument/2006/relationships/slideLayout" Target="../slideLayouts/slideLayout1555.xml" /><Relationship Id="rId6" Type="http://schemas.openxmlformats.org/officeDocument/2006/relationships/slideLayout" Target="../slideLayouts/slideLayout1556.xml" /><Relationship Id="rId7" Type="http://schemas.openxmlformats.org/officeDocument/2006/relationships/slideLayout" Target="../slideLayouts/slideLayout1557.xml" /><Relationship Id="rId8" Type="http://schemas.openxmlformats.org/officeDocument/2006/relationships/slideLayout" Target="../slideLayouts/slideLayout1558.xml" /><Relationship Id="rId9" Type="http://schemas.openxmlformats.org/officeDocument/2006/relationships/slideLayout" Target="../slideLayouts/slideLayout1559.xml" /><Relationship Id="rId10" Type="http://schemas.openxmlformats.org/officeDocument/2006/relationships/slideLayout" Target="../slideLayouts/slideLayout1560.xml" /><Relationship Id="rId11" Type="http://schemas.openxmlformats.org/officeDocument/2006/relationships/slideLayout" Target="../slideLayouts/slideLayout1561.xml" /><Relationship Id="rId12" Type="http://schemas.openxmlformats.org/officeDocument/2006/relationships/slideLayout" Target="../slideLayouts/slideLayout1562.xml" /><Relationship Id="rId13" Type="http://schemas.openxmlformats.org/officeDocument/2006/relationships/slideLayout" Target="../slideLayouts/slideLayoutmaster97.xml" /></Relationships>
</file>

<file path=ppt/slideMasters/_rels/slideMaster98.xml.rels><?xml version="1.0" encoding="UTF-8" standalone="yes" ?><Relationships xmlns="http://schemas.openxmlformats.org/package/2006/relationships"><Relationship Id="rId1" Type="http://schemas.openxmlformats.org/officeDocument/2006/relationships/theme" Target="../theme/theme98.xml" /><Relationship Id="rId2" Type="http://schemas.openxmlformats.org/officeDocument/2006/relationships/slideLayout" Target="../slideLayouts/slideLayout1568.xml" /><Relationship Id="rId3" Type="http://schemas.openxmlformats.org/officeDocument/2006/relationships/slideLayout" Target="../slideLayouts/slideLayout1569.xml" /><Relationship Id="rId4" Type="http://schemas.openxmlformats.org/officeDocument/2006/relationships/slideLayout" Target="../slideLayouts/slideLayout1570.xml" /><Relationship Id="rId5" Type="http://schemas.openxmlformats.org/officeDocument/2006/relationships/slideLayout" Target="../slideLayouts/slideLayout1571.xml" /><Relationship Id="rId6" Type="http://schemas.openxmlformats.org/officeDocument/2006/relationships/slideLayout" Target="../slideLayouts/slideLayout1572.xml" /><Relationship Id="rId7" Type="http://schemas.openxmlformats.org/officeDocument/2006/relationships/slideLayout" Target="../slideLayouts/slideLayout1573.xml" /><Relationship Id="rId8" Type="http://schemas.openxmlformats.org/officeDocument/2006/relationships/slideLayout" Target="../slideLayouts/slideLayout1574.xml" /><Relationship Id="rId9" Type="http://schemas.openxmlformats.org/officeDocument/2006/relationships/slideLayout" Target="../slideLayouts/slideLayout1575.xml" /><Relationship Id="rId10" Type="http://schemas.openxmlformats.org/officeDocument/2006/relationships/slideLayout" Target="../slideLayouts/slideLayout1576.xml" /><Relationship Id="rId11" Type="http://schemas.openxmlformats.org/officeDocument/2006/relationships/slideLayout" Target="../slideLayouts/slideLayout1577.xml" /><Relationship Id="rId12" Type="http://schemas.openxmlformats.org/officeDocument/2006/relationships/slideLayout" Target="../slideLayouts/slideLayout1578.xml" /><Relationship Id="rId13" Type="http://schemas.openxmlformats.org/officeDocument/2006/relationships/slideLayout" Target="../slideLayouts/slideLayoutmaster98.xml" /></Relationships>
</file>

<file path=ppt/slideMasters/_rels/slideMaster99.xml.rels><?xml version="1.0" encoding="UTF-8" standalone="yes" ?><Relationships xmlns="http://schemas.openxmlformats.org/package/2006/relationships"><Relationship Id="rId1" Type="http://schemas.openxmlformats.org/officeDocument/2006/relationships/theme" Target="../theme/theme99.xml" /><Relationship Id="rId2" Type="http://schemas.openxmlformats.org/officeDocument/2006/relationships/slideLayout" Target="../slideLayouts/slideLayout1584.xml" /><Relationship Id="rId3" Type="http://schemas.openxmlformats.org/officeDocument/2006/relationships/slideLayout" Target="../slideLayouts/slideLayout1585.xml" /><Relationship Id="rId4" Type="http://schemas.openxmlformats.org/officeDocument/2006/relationships/slideLayout" Target="../slideLayouts/slideLayout1586.xml" /><Relationship Id="rId5" Type="http://schemas.openxmlformats.org/officeDocument/2006/relationships/slideLayout" Target="../slideLayouts/slideLayout1587.xml" /><Relationship Id="rId6" Type="http://schemas.openxmlformats.org/officeDocument/2006/relationships/slideLayout" Target="../slideLayouts/slideLayout1588.xml" /><Relationship Id="rId7" Type="http://schemas.openxmlformats.org/officeDocument/2006/relationships/slideLayout" Target="../slideLayouts/slideLayout1589.xml" /><Relationship Id="rId8" Type="http://schemas.openxmlformats.org/officeDocument/2006/relationships/slideLayout" Target="../slideLayouts/slideLayout1590.xml" /><Relationship Id="rId9" Type="http://schemas.openxmlformats.org/officeDocument/2006/relationships/slideLayout" Target="../slideLayouts/slideLayout1591.xml" /><Relationship Id="rId10" Type="http://schemas.openxmlformats.org/officeDocument/2006/relationships/slideLayout" Target="../slideLayouts/slideLayout1592.xml" /><Relationship Id="rId11" Type="http://schemas.openxmlformats.org/officeDocument/2006/relationships/slideLayout" Target="../slideLayouts/slideLayout1593.xml" /><Relationship Id="rId12" Type="http://schemas.openxmlformats.org/officeDocument/2006/relationships/slideLayout" Target="../slideLayouts/slideLayout1594.xml" /><Relationship Id="rId13" Type="http://schemas.openxmlformats.org/officeDocument/2006/relationships/slideLayout" Target="../slideLayouts/slideLayoutmaster99.xml" /></Relationships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8192" name=""/>
        <p:cNvGrpSpPr>
          <a:grpSpLocks/>
        </p:cNvGrpSpPr>
        <p:nvPr/>
      </p:nvGrpSpPr>
      <p:grpSpPr>
        <a:xfrm/>
      </p:grpSpPr>
      <p:sp>
        <p:nvSpPr>
          <p:cNvPr id="8194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195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196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8197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8198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1006-1100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84" r:id="rId2"/>
    <p:sldLayoutId id="2147489185" r:id="rId3"/>
    <p:sldLayoutId id="2147489186" r:id="rId4"/>
    <p:sldLayoutId id="2147489187" r:id="rId5"/>
    <p:sldLayoutId id="2147489188" r:id="rId6"/>
    <p:sldLayoutId id="2147489189" r:id="rId7"/>
    <p:sldLayoutId id="2147489190" r:id="rId8"/>
    <p:sldLayoutId id="2147489191" r:id="rId9"/>
    <p:sldLayoutId id="2147489192" r:id="rId10"/>
    <p:sldLayoutId id="2147489193" r:id="rId11"/>
    <p:sldLayoutId id="2147489194" r:id="rId12"/>
    <p:sldLayoutId id="2147489195" r:id="rId13"/>
  </p:sldLayoutIdLst>
  <p:txStyles>
    <p:titleStyle>
      <a:lvl1pPr indent="0" algn="l" fontAlgn="base" marL="0" eaLnBrk="0" hangingPunct="false" rtl="false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charset="0" typeface="Calibri Light"/>
        </a:defRPr>
      </a:lvl1pPr>
    </p:titleStyle>
    <p:bodyStyle>
      <a:lvl1pPr indent="-171450" algn="l" fontAlgn="base" marL="171450" eaLnBrk="0" hangingPunct="false" rtl="false">
        <a:lnSpc>
          <a:spcPct val="90000"/>
        </a:lnSpc>
        <a:spcBef>
          <a:spcPts val="750"/>
        </a:spcBef>
        <a:spcAft>
          <a:spcPct val="0"/>
        </a:spcAft>
        <a:buFont charset="0" typeface="Arial"/>
        <a:buChar char="•"/>
        <a:defRPr sz="2100">
          <a:solidFill>
            <a:srgbClr val="000000"/>
          </a:solidFill>
          <a:latin charset="0" typeface="Calibri"/>
        </a:defRPr>
      </a:lvl1pPr>
      <a:lvl2pPr indent="-171450" algn="l" fontAlgn="base" marL="5143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800">
          <a:solidFill>
            <a:srgbClr val="000000"/>
          </a:solidFill>
          <a:latin charset="0" typeface="Calibri"/>
        </a:defRPr>
      </a:lvl2pPr>
      <a:lvl3pPr indent="-171450" algn="l" fontAlgn="base" marL="8572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500">
          <a:solidFill>
            <a:srgbClr val="000000"/>
          </a:solidFill>
          <a:latin charset="0" typeface="Calibri"/>
        </a:defRPr>
      </a:lvl3pPr>
      <a:lvl4pPr indent="-171450" algn="l" fontAlgn="base" marL="12001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4pPr>
      <a:lvl5pPr indent="-171450" algn="l" fontAlgn="base" marL="15430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1pPr>
      <a:lvl2pPr indent="0" algn="l" fontAlgn="base" marL="3429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2pPr>
      <a:lvl3pPr indent="0" algn="l" fontAlgn="base" marL="685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3pPr>
      <a:lvl4pPr indent="0" algn="l" fontAlgn="base" marL="10287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4pPr>
      <a:lvl5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9216" name=""/>
        <p:cNvGrpSpPr>
          <a:grpSpLocks/>
        </p:cNvGrpSpPr>
        <p:nvPr/>
      </p:nvGrpSpPr>
      <p:grpSpPr>
        <a:xfrm/>
      </p:grpSpPr>
      <p:sp>
        <p:nvSpPr>
          <p:cNvPr id="9218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219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220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9221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9222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2030-1101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96" r:id="rId2"/>
    <p:sldLayoutId id="2147489197" r:id="rId3"/>
    <p:sldLayoutId id="2147489198" r:id="rId4"/>
    <p:sldLayoutId id="2147489199" r:id="rId5"/>
    <p:sldLayoutId id="2147489200" r:id="rId6"/>
    <p:sldLayoutId id="2147489201" r:id="rId7"/>
    <p:sldLayoutId id="2147489202" r:id="rId8"/>
    <p:sldLayoutId id="2147489203" r:id="rId9"/>
    <p:sldLayoutId id="2147489204" r:id="rId10"/>
    <p:sldLayoutId id="2147489205" r:id="rId11"/>
    <p:sldLayoutId id="2147489206" r:id="rId12"/>
    <p:sldLayoutId id="2147489207" r:id="rId13"/>
  </p:sldLayoutIdLst>
  <p:txStyles>
    <p:titleStyle>
      <a:lvl1pPr indent="0" algn="l" fontAlgn="base" marL="0" eaLnBrk="0" hangingPunct="false" rtl="false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charset="0" typeface="Calibri Light"/>
        </a:defRPr>
      </a:lvl1pPr>
    </p:titleStyle>
    <p:bodyStyle>
      <a:lvl1pPr indent="-171450" algn="l" fontAlgn="base" marL="171450" eaLnBrk="0" hangingPunct="false" rtl="false">
        <a:lnSpc>
          <a:spcPct val="90000"/>
        </a:lnSpc>
        <a:spcBef>
          <a:spcPts val="750"/>
        </a:spcBef>
        <a:spcAft>
          <a:spcPct val="0"/>
        </a:spcAft>
        <a:buFont charset="0" typeface="Arial"/>
        <a:buChar char="•"/>
        <a:defRPr sz="2100">
          <a:solidFill>
            <a:srgbClr val="000000"/>
          </a:solidFill>
          <a:latin charset="0" typeface="Calibri"/>
        </a:defRPr>
      </a:lvl1pPr>
      <a:lvl2pPr indent="-171450" algn="l" fontAlgn="base" marL="5143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800">
          <a:solidFill>
            <a:srgbClr val="000000"/>
          </a:solidFill>
          <a:latin charset="0" typeface="Calibri"/>
        </a:defRPr>
      </a:lvl2pPr>
      <a:lvl3pPr indent="-171450" algn="l" fontAlgn="base" marL="8572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500">
          <a:solidFill>
            <a:srgbClr val="000000"/>
          </a:solidFill>
          <a:latin charset="0" typeface="Calibri"/>
        </a:defRPr>
      </a:lvl3pPr>
      <a:lvl4pPr indent="-171450" algn="l" fontAlgn="base" marL="12001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4pPr>
      <a:lvl5pPr indent="-171450" algn="l" fontAlgn="base" marL="15430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1pPr>
      <a:lvl2pPr indent="0" algn="l" fontAlgn="base" marL="3429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2pPr>
      <a:lvl3pPr indent="0" algn="l" fontAlgn="base" marL="685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3pPr>
      <a:lvl4pPr indent="0" algn="l" fontAlgn="base" marL="10287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4pPr>
      <a:lvl5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0" name=""/>
        <p:cNvGrpSpPr>
          <a:grpSpLocks/>
        </p:cNvGrpSpPr>
        <p:nvPr/>
      </p:nvGrpSpPr>
      <p:grpSpPr>
        <a:xfrm/>
      </p:grpSpPr>
      <p:sp>
        <p:nvSpPr>
          <p:cNvPr id="10242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43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44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245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246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3054-1102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08" r:id="rId2"/>
    <p:sldLayoutId id="2147489209" r:id="rId3"/>
    <p:sldLayoutId id="2147489210" r:id="rId4"/>
    <p:sldLayoutId id="2147489211" r:id="rId5"/>
    <p:sldLayoutId id="2147489212" r:id="rId6"/>
    <p:sldLayoutId id="2147489213" r:id="rId7"/>
    <p:sldLayoutId id="2147489214" r:id="rId8"/>
    <p:sldLayoutId id="2147489215" r:id="rId9"/>
    <p:sldLayoutId id="2147489216" r:id="rId10"/>
    <p:sldLayoutId id="2147489217" r:id="rId11"/>
    <p:sldLayoutId id="2147489218" r:id="rId12"/>
    <p:sldLayoutId id="2147489219" r:id="rId13"/>
  </p:sldLayoutIdLst>
  <p:txStyles>
    <p:titleStyle>
      <a:lvl1pPr indent="0" algn="l" fontAlgn="base" marL="0" eaLnBrk="0" hangingPunct="false" rtl="false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charset="0" typeface="Calibri Light"/>
        </a:defRPr>
      </a:lvl1pPr>
    </p:titleStyle>
    <p:bodyStyle>
      <a:lvl1pPr indent="-171450" algn="l" fontAlgn="base" marL="171450" eaLnBrk="0" hangingPunct="false" rtl="false">
        <a:lnSpc>
          <a:spcPct val="90000"/>
        </a:lnSpc>
        <a:spcBef>
          <a:spcPts val="750"/>
        </a:spcBef>
        <a:spcAft>
          <a:spcPct val="0"/>
        </a:spcAft>
        <a:buFont charset="0" typeface="Arial"/>
        <a:buChar char="•"/>
        <a:defRPr sz="2100">
          <a:solidFill>
            <a:srgbClr val="000000"/>
          </a:solidFill>
          <a:latin charset="0" typeface="Calibri"/>
        </a:defRPr>
      </a:lvl1pPr>
      <a:lvl2pPr indent="-171450" algn="l" fontAlgn="base" marL="5143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800">
          <a:solidFill>
            <a:srgbClr val="000000"/>
          </a:solidFill>
          <a:latin charset="0" typeface="Calibri"/>
        </a:defRPr>
      </a:lvl2pPr>
      <a:lvl3pPr indent="-171450" algn="l" fontAlgn="base" marL="8572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500">
          <a:solidFill>
            <a:srgbClr val="000000"/>
          </a:solidFill>
          <a:latin charset="0" typeface="Calibri"/>
        </a:defRPr>
      </a:lvl3pPr>
      <a:lvl4pPr indent="-171450" algn="l" fontAlgn="base" marL="12001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4pPr>
      <a:lvl5pPr indent="-171450" algn="l" fontAlgn="base" marL="15430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1pPr>
      <a:lvl2pPr indent="0" algn="l" fontAlgn="base" marL="3429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2pPr>
      <a:lvl3pPr indent="0" algn="l" fontAlgn="base" marL="685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3pPr>
      <a:lvl4pPr indent="0" algn="l" fontAlgn="base" marL="10287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4pPr>
      <a:lvl5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1264" name=""/>
        <p:cNvGrpSpPr>
          <a:grpSpLocks/>
        </p:cNvGrpSpPr>
        <p:nvPr/>
      </p:nvGrpSpPr>
      <p:grpSpPr>
        <a:xfrm/>
      </p:grpSpPr>
      <p:sp>
        <p:nvSpPr>
          <p:cNvPr id="11266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267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268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1269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1270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4078-1103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20" r:id="rId2"/>
    <p:sldLayoutId id="2147489221" r:id="rId3"/>
    <p:sldLayoutId id="2147489222" r:id="rId4"/>
    <p:sldLayoutId id="2147489223" r:id="rId5"/>
    <p:sldLayoutId id="2147489224" r:id="rId6"/>
    <p:sldLayoutId id="2147489225" r:id="rId7"/>
    <p:sldLayoutId id="2147489226" r:id="rId8"/>
    <p:sldLayoutId id="2147489227" r:id="rId9"/>
    <p:sldLayoutId id="2147489228" r:id="rId10"/>
    <p:sldLayoutId id="2147489229" r:id="rId11"/>
    <p:sldLayoutId id="2147489230" r:id="rId12"/>
    <p:sldLayoutId id="2147489231" r:id="rId13"/>
  </p:sldLayoutIdLst>
  <p:txStyles>
    <p:titleStyle>
      <a:lvl1pPr indent="0" algn="l" fontAlgn="base" marL="0" eaLnBrk="0" hangingPunct="false" rtl="false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charset="0" typeface="Calibri Light"/>
        </a:defRPr>
      </a:lvl1pPr>
    </p:titleStyle>
    <p:bodyStyle>
      <a:lvl1pPr indent="-171450" algn="l" fontAlgn="base" marL="171450" eaLnBrk="0" hangingPunct="false" rtl="false">
        <a:lnSpc>
          <a:spcPct val="90000"/>
        </a:lnSpc>
        <a:spcBef>
          <a:spcPts val="750"/>
        </a:spcBef>
        <a:spcAft>
          <a:spcPct val="0"/>
        </a:spcAft>
        <a:buFont charset="0" typeface="Arial"/>
        <a:buChar char="•"/>
        <a:defRPr sz="2100">
          <a:solidFill>
            <a:srgbClr val="000000"/>
          </a:solidFill>
          <a:latin charset="0" typeface="Calibri"/>
        </a:defRPr>
      </a:lvl1pPr>
      <a:lvl2pPr indent="-171450" algn="l" fontAlgn="base" marL="5143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800">
          <a:solidFill>
            <a:srgbClr val="000000"/>
          </a:solidFill>
          <a:latin charset="0" typeface="Calibri"/>
        </a:defRPr>
      </a:lvl2pPr>
      <a:lvl3pPr indent="-171450" algn="l" fontAlgn="base" marL="8572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500">
          <a:solidFill>
            <a:srgbClr val="000000"/>
          </a:solidFill>
          <a:latin charset="0" typeface="Calibri"/>
        </a:defRPr>
      </a:lvl3pPr>
      <a:lvl4pPr indent="-171450" algn="l" fontAlgn="base" marL="12001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4pPr>
      <a:lvl5pPr indent="-171450" algn="l" fontAlgn="base" marL="15430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1pPr>
      <a:lvl2pPr indent="0" algn="l" fontAlgn="base" marL="3429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2pPr>
      <a:lvl3pPr indent="0" algn="l" fontAlgn="base" marL="685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3pPr>
      <a:lvl4pPr indent="0" algn="l" fontAlgn="base" marL="10287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4pPr>
      <a:lvl5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2288" name=""/>
        <p:cNvGrpSpPr>
          <a:grpSpLocks/>
        </p:cNvGrpSpPr>
        <p:nvPr/>
      </p:nvGrpSpPr>
      <p:grpSpPr>
        <a:xfrm/>
      </p:grpSpPr>
      <p:sp>
        <p:nvSpPr>
          <p:cNvPr id="12290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291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2292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2293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2294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1006-1104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32" r:id="rId2"/>
    <p:sldLayoutId id="2147489233" r:id="rId3"/>
    <p:sldLayoutId id="2147489234" r:id="rId4"/>
    <p:sldLayoutId id="2147489235" r:id="rId5"/>
    <p:sldLayoutId id="2147489236" r:id="rId6"/>
    <p:sldLayoutId id="2147489237" r:id="rId7"/>
    <p:sldLayoutId id="2147489238" r:id="rId8"/>
    <p:sldLayoutId id="2147489239" r:id="rId9"/>
    <p:sldLayoutId id="2147489240" r:id="rId10"/>
    <p:sldLayoutId id="2147489241" r:id="rId11"/>
    <p:sldLayoutId id="2147489242" r:id="rId12"/>
    <p:sldLayoutId id="2147489243" r:id="rId13"/>
  </p:sldLayoutIdLst>
  <p:txStyles>
    <p:titleStyle>
      <a:lvl1pPr indent="0" algn="l" fontAlgn="base" marL="0" eaLnBrk="0" hangingPunct="false" rtl="false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charset="0" typeface="Calibri Light"/>
        </a:defRPr>
      </a:lvl1pPr>
    </p:titleStyle>
    <p:bodyStyle>
      <a:lvl1pPr indent="-171450" algn="l" fontAlgn="base" marL="171450" eaLnBrk="0" hangingPunct="false" rtl="false">
        <a:lnSpc>
          <a:spcPct val="90000"/>
        </a:lnSpc>
        <a:spcBef>
          <a:spcPts val="750"/>
        </a:spcBef>
        <a:spcAft>
          <a:spcPct val="0"/>
        </a:spcAft>
        <a:buFont charset="0" typeface="Arial"/>
        <a:buChar char="•"/>
        <a:defRPr sz="2100">
          <a:solidFill>
            <a:srgbClr val="000000"/>
          </a:solidFill>
          <a:latin charset="0" typeface="Calibri"/>
        </a:defRPr>
      </a:lvl1pPr>
      <a:lvl2pPr indent="-171450" algn="l" fontAlgn="base" marL="5143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800">
          <a:solidFill>
            <a:srgbClr val="000000"/>
          </a:solidFill>
          <a:latin charset="0" typeface="Calibri"/>
        </a:defRPr>
      </a:lvl2pPr>
      <a:lvl3pPr indent="-171450" algn="l" fontAlgn="base" marL="8572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500">
          <a:solidFill>
            <a:srgbClr val="000000"/>
          </a:solidFill>
          <a:latin charset="0" typeface="Calibri"/>
        </a:defRPr>
      </a:lvl3pPr>
      <a:lvl4pPr indent="-171450" algn="l" fontAlgn="base" marL="12001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4pPr>
      <a:lvl5pPr indent="-171450" algn="l" fontAlgn="base" marL="15430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1pPr>
      <a:lvl2pPr indent="0" algn="l" fontAlgn="base" marL="3429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2pPr>
      <a:lvl3pPr indent="0" algn="l" fontAlgn="base" marL="685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3pPr>
      <a:lvl4pPr indent="0" algn="l" fontAlgn="base" marL="10287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4pPr>
      <a:lvl5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29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030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2030-1060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24" r:id="rId2"/>
    <p:sldLayoutId id="2147489125" r:id="rId3"/>
    <p:sldLayoutId id="2147489126" r:id="rId4"/>
    <p:sldLayoutId id="2147489127" r:id="rId5"/>
    <p:sldLayoutId id="2147489128" r:id="rId6"/>
    <p:sldLayoutId id="2147489129" r:id="rId7"/>
    <p:sldLayoutId id="2147489130" r:id="rId8"/>
    <p:sldLayoutId id="2147489131" r:id="rId9"/>
    <p:sldLayoutId id="2147489132" r:id="rId10"/>
    <p:sldLayoutId id="2147489133" r:id="rId11"/>
    <p:sldLayoutId id="2147489134" r:id="rId12"/>
    <p:sldLayoutId id="2147489135" r:id="rId13"/>
  </p:sldLayoutIdLst>
  <p:txStyles>
    <p:titleStyle>
      <a:lvl1pPr indent="0" algn="l" fontAlgn="base" marL="0" eaLnBrk="0" hangingPunct="false" rtl="false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charset="0" typeface="Calibri Light"/>
        </a:defRPr>
      </a:lvl1pPr>
    </p:titleStyle>
    <p:bodyStyle>
      <a:lvl1pPr indent="-171450" algn="l" fontAlgn="base" marL="171450" eaLnBrk="0" hangingPunct="false" rtl="false">
        <a:lnSpc>
          <a:spcPct val="90000"/>
        </a:lnSpc>
        <a:spcBef>
          <a:spcPts val="750"/>
        </a:spcBef>
        <a:spcAft>
          <a:spcPct val="0"/>
        </a:spcAft>
        <a:buFont charset="0" typeface="Arial"/>
        <a:buChar char="•"/>
        <a:defRPr sz="2100">
          <a:solidFill>
            <a:srgbClr val="000000"/>
          </a:solidFill>
          <a:latin charset="0" typeface="Calibri"/>
        </a:defRPr>
      </a:lvl1pPr>
      <a:lvl2pPr indent="-171450" algn="l" fontAlgn="base" marL="5143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800">
          <a:solidFill>
            <a:srgbClr val="000000"/>
          </a:solidFill>
          <a:latin charset="0" typeface="Calibri"/>
        </a:defRPr>
      </a:lvl2pPr>
      <a:lvl3pPr indent="-171450" algn="l" fontAlgn="base" marL="8572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500">
          <a:solidFill>
            <a:srgbClr val="000000"/>
          </a:solidFill>
          <a:latin charset="0" typeface="Calibri"/>
        </a:defRPr>
      </a:lvl3pPr>
      <a:lvl4pPr indent="-171450" algn="l" fontAlgn="base" marL="12001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4pPr>
      <a:lvl5pPr indent="-171450" algn="l" fontAlgn="base" marL="15430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1pPr>
      <a:lvl2pPr indent="0" algn="l" fontAlgn="base" marL="3429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2pPr>
      <a:lvl3pPr indent="0" algn="l" fontAlgn="base" marL="685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3pPr>
      <a:lvl4pPr indent="0" algn="l" fontAlgn="base" marL="10287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4pPr>
      <a:lvl5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2048" name=""/>
        <p:cNvGrpSpPr>
          <a:grpSpLocks/>
        </p:cNvGrpSpPr>
        <p:nvPr/>
      </p:nvGrpSpPr>
      <p:grpSpPr>
        <a:xfrm/>
      </p:grpSpPr>
      <p:sp>
        <p:nvSpPr>
          <p:cNvPr id="2050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2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2053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2054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3054-1094-587298610EC3}">
              <a:rPr lang="en-US" altLang="en-US" sz="900" dirty="0">
                <a:solidFill>
                  <a:srgbClr val="898989"/>
                </a:solidFill>
              </a:rPr>
              <a:t>2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12" r:id="rId2"/>
    <p:sldLayoutId id="2147489113" r:id="rId3"/>
    <p:sldLayoutId id="2147489114" r:id="rId4"/>
    <p:sldLayoutId id="2147489115" r:id="rId5"/>
    <p:sldLayoutId id="2147489116" r:id="rId6"/>
    <p:sldLayoutId id="2147489117" r:id="rId7"/>
    <p:sldLayoutId id="2147489118" r:id="rId8"/>
    <p:sldLayoutId id="2147489119" r:id="rId9"/>
    <p:sldLayoutId id="2147489120" r:id="rId10"/>
    <p:sldLayoutId id="2147489121" r:id="rId11"/>
    <p:sldLayoutId id="2147489122" r:id="rId12"/>
    <p:sldLayoutId id="2147489123" r:id="rId13"/>
  </p:sldLayoutIdLst>
  <p:txStyles>
    <p:titleStyle>
      <a:lvl1pPr indent="0" algn="l" fontAlgn="base" marL="0" eaLnBrk="0" hangingPunct="false" rtl="false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charset="0" typeface="Calibri Light"/>
        </a:defRPr>
      </a:lvl1pPr>
    </p:titleStyle>
    <p:bodyStyle>
      <a:lvl1pPr indent="-171450" algn="l" fontAlgn="base" marL="171450" eaLnBrk="0" hangingPunct="false" rtl="false">
        <a:lnSpc>
          <a:spcPct val="90000"/>
        </a:lnSpc>
        <a:spcBef>
          <a:spcPts val="750"/>
        </a:spcBef>
        <a:spcAft>
          <a:spcPct val="0"/>
        </a:spcAft>
        <a:buFont charset="0" typeface="Arial"/>
        <a:buChar char="•"/>
        <a:defRPr sz="2100">
          <a:solidFill>
            <a:srgbClr val="000000"/>
          </a:solidFill>
          <a:latin charset="0" typeface="Calibri"/>
        </a:defRPr>
      </a:lvl1pPr>
      <a:lvl2pPr indent="-171450" algn="l" fontAlgn="base" marL="5143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800">
          <a:solidFill>
            <a:srgbClr val="000000"/>
          </a:solidFill>
          <a:latin charset="0" typeface="Calibri"/>
        </a:defRPr>
      </a:lvl2pPr>
      <a:lvl3pPr indent="-171450" algn="l" fontAlgn="base" marL="8572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500">
          <a:solidFill>
            <a:srgbClr val="000000"/>
          </a:solidFill>
          <a:latin charset="0" typeface="Calibri"/>
        </a:defRPr>
      </a:lvl3pPr>
      <a:lvl4pPr indent="-171450" algn="l" fontAlgn="base" marL="12001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4pPr>
      <a:lvl5pPr indent="-171450" algn="l" fontAlgn="base" marL="15430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1pPr>
      <a:lvl2pPr indent="0" algn="l" fontAlgn="base" marL="3429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2pPr>
      <a:lvl3pPr indent="0" algn="l" fontAlgn="base" marL="685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3pPr>
      <a:lvl4pPr indent="0" algn="l" fontAlgn="base" marL="10287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4pPr>
      <a:lvl5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3072" name=""/>
        <p:cNvGrpSpPr>
          <a:grpSpLocks/>
        </p:cNvGrpSpPr>
        <p:nvPr/>
      </p:nvGrpSpPr>
      <p:grpSpPr>
        <a:xfrm/>
      </p:grpSpPr>
      <p:sp>
        <p:nvSpPr>
          <p:cNvPr id="3074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6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3077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3078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4078-1095-587298610EC3}">
              <a:rPr lang="en-US" altLang="en-US" sz="900" dirty="0">
                <a:solidFill>
                  <a:srgbClr val="898989"/>
                </a:solidFill>
              </a:rPr>
              <a:t>0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2"/>
    <p:sldLayoutId id="2147489101" r:id="rId3"/>
    <p:sldLayoutId id="2147489102" r:id="rId4"/>
    <p:sldLayoutId id="2147489103" r:id="rId5"/>
    <p:sldLayoutId id="2147489104" r:id="rId6"/>
    <p:sldLayoutId id="2147489105" r:id="rId7"/>
    <p:sldLayoutId id="2147489106" r:id="rId8"/>
    <p:sldLayoutId id="2147489107" r:id="rId9"/>
    <p:sldLayoutId id="2147489108" r:id="rId10"/>
    <p:sldLayoutId id="2147489109" r:id="rId11"/>
    <p:sldLayoutId id="2147489110" r:id="rId12"/>
    <p:sldLayoutId id="2147489111" r:id="rId13"/>
  </p:sldLayoutIdLst>
  <p:txStyles>
    <p:titleStyle>
      <a:lvl1pPr indent="0" algn="l" fontAlgn="base" marL="0" eaLnBrk="0" hangingPunct="false" rtl="false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charset="0" typeface="Calibri Light"/>
        </a:defRPr>
      </a:lvl1pPr>
    </p:titleStyle>
    <p:bodyStyle>
      <a:lvl1pPr indent="-171450" algn="l" fontAlgn="base" marL="171450" eaLnBrk="0" hangingPunct="false" rtl="false">
        <a:lnSpc>
          <a:spcPct val="90000"/>
        </a:lnSpc>
        <a:spcBef>
          <a:spcPts val="750"/>
        </a:spcBef>
        <a:spcAft>
          <a:spcPct val="0"/>
        </a:spcAft>
        <a:buFont charset="0" typeface="Arial"/>
        <a:buChar char="•"/>
        <a:defRPr sz="2100">
          <a:solidFill>
            <a:srgbClr val="000000"/>
          </a:solidFill>
          <a:latin charset="0" typeface="Calibri"/>
        </a:defRPr>
      </a:lvl1pPr>
      <a:lvl2pPr indent="-171450" algn="l" fontAlgn="base" marL="5143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800">
          <a:solidFill>
            <a:srgbClr val="000000"/>
          </a:solidFill>
          <a:latin charset="0" typeface="Calibri"/>
        </a:defRPr>
      </a:lvl2pPr>
      <a:lvl3pPr indent="-171450" algn="l" fontAlgn="base" marL="8572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500">
          <a:solidFill>
            <a:srgbClr val="000000"/>
          </a:solidFill>
          <a:latin charset="0" typeface="Calibri"/>
        </a:defRPr>
      </a:lvl3pPr>
      <a:lvl4pPr indent="-171450" algn="l" fontAlgn="base" marL="12001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4pPr>
      <a:lvl5pPr indent="-171450" algn="l" fontAlgn="base" marL="15430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1pPr>
      <a:lvl2pPr indent="0" algn="l" fontAlgn="base" marL="3429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2pPr>
      <a:lvl3pPr indent="0" algn="l" fontAlgn="base" marL="685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3pPr>
      <a:lvl4pPr indent="0" algn="l" fontAlgn="base" marL="10287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4pPr>
      <a:lvl5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4096" name=""/>
        <p:cNvGrpSpPr>
          <a:grpSpLocks/>
        </p:cNvGrpSpPr>
        <p:nvPr/>
      </p:nvGrpSpPr>
      <p:grpSpPr>
        <a:xfrm/>
      </p:grpSpPr>
      <p:sp>
        <p:nvSpPr>
          <p:cNvPr id="4098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100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4101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4102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1006-1096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36" r:id="rId2"/>
    <p:sldLayoutId id="2147489137" r:id="rId3"/>
    <p:sldLayoutId id="2147489138" r:id="rId4"/>
    <p:sldLayoutId id="2147489139" r:id="rId5"/>
    <p:sldLayoutId id="2147489140" r:id="rId6"/>
    <p:sldLayoutId id="2147489141" r:id="rId7"/>
    <p:sldLayoutId id="2147489142" r:id="rId8"/>
    <p:sldLayoutId id="2147489143" r:id="rId9"/>
    <p:sldLayoutId id="2147489144" r:id="rId10"/>
    <p:sldLayoutId id="2147489145" r:id="rId11"/>
    <p:sldLayoutId id="2147489146" r:id="rId12"/>
    <p:sldLayoutId id="2147489147" r:id="rId13"/>
  </p:sldLayoutIdLst>
  <p:txStyles>
    <p:titleStyle>
      <a:lvl1pPr indent="0" algn="l" fontAlgn="base" marL="0" eaLnBrk="0" hangingPunct="false" rtl="false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charset="0" typeface="Calibri Light"/>
        </a:defRPr>
      </a:lvl1pPr>
    </p:titleStyle>
    <p:bodyStyle>
      <a:lvl1pPr indent="-171450" algn="l" fontAlgn="base" marL="171450" eaLnBrk="0" hangingPunct="false" rtl="false">
        <a:lnSpc>
          <a:spcPct val="90000"/>
        </a:lnSpc>
        <a:spcBef>
          <a:spcPts val="750"/>
        </a:spcBef>
        <a:spcAft>
          <a:spcPct val="0"/>
        </a:spcAft>
        <a:buFont charset="0" typeface="Arial"/>
        <a:buChar char="•"/>
        <a:defRPr sz="2100">
          <a:solidFill>
            <a:srgbClr val="000000"/>
          </a:solidFill>
          <a:latin charset="0" typeface="Calibri"/>
        </a:defRPr>
      </a:lvl1pPr>
      <a:lvl2pPr indent="-171450" algn="l" fontAlgn="base" marL="5143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800">
          <a:solidFill>
            <a:srgbClr val="000000"/>
          </a:solidFill>
          <a:latin charset="0" typeface="Calibri"/>
        </a:defRPr>
      </a:lvl2pPr>
      <a:lvl3pPr indent="-171450" algn="l" fontAlgn="base" marL="8572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500">
          <a:solidFill>
            <a:srgbClr val="000000"/>
          </a:solidFill>
          <a:latin charset="0" typeface="Calibri"/>
        </a:defRPr>
      </a:lvl3pPr>
      <a:lvl4pPr indent="-171450" algn="l" fontAlgn="base" marL="12001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4pPr>
      <a:lvl5pPr indent="-171450" algn="l" fontAlgn="base" marL="15430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1pPr>
      <a:lvl2pPr indent="0" algn="l" fontAlgn="base" marL="3429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2pPr>
      <a:lvl3pPr indent="0" algn="l" fontAlgn="base" marL="685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3pPr>
      <a:lvl4pPr indent="0" algn="l" fontAlgn="base" marL="10287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4pPr>
      <a:lvl5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5120" name=""/>
        <p:cNvGrpSpPr>
          <a:grpSpLocks/>
        </p:cNvGrpSpPr>
        <p:nvPr/>
      </p:nvGrpSpPr>
      <p:grpSpPr>
        <a:xfrm/>
      </p:grpSpPr>
      <p:sp>
        <p:nvSpPr>
          <p:cNvPr id="5122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4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5125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5126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2030-1097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48" r:id="rId2"/>
    <p:sldLayoutId id="2147489149" r:id="rId3"/>
    <p:sldLayoutId id="2147489150" r:id="rId4"/>
    <p:sldLayoutId id="2147489151" r:id="rId5"/>
    <p:sldLayoutId id="2147489152" r:id="rId6"/>
    <p:sldLayoutId id="2147489153" r:id="rId7"/>
    <p:sldLayoutId id="2147489154" r:id="rId8"/>
    <p:sldLayoutId id="2147489155" r:id="rId9"/>
    <p:sldLayoutId id="2147489156" r:id="rId10"/>
    <p:sldLayoutId id="2147489157" r:id="rId11"/>
    <p:sldLayoutId id="2147489158" r:id="rId12"/>
    <p:sldLayoutId id="2147489159" r:id="rId13"/>
  </p:sldLayoutIdLst>
  <p:txStyles>
    <p:titleStyle>
      <a:lvl1pPr indent="0" algn="l" fontAlgn="base" marL="0" eaLnBrk="0" hangingPunct="false" rtl="false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charset="0" typeface="Calibri Light"/>
        </a:defRPr>
      </a:lvl1pPr>
    </p:titleStyle>
    <p:bodyStyle>
      <a:lvl1pPr indent="-171450" algn="l" fontAlgn="base" marL="171450" eaLnBrk="0" hangingPunct="false" rtl="false">
        <a:lnSpc>
          <a:spcPct val="90000"/>
        </a:lnSpc>
        <a:spcBef>
          <a:spcPts val="750"/>
        </a:spcBef>
        <a:spcAft>
          <a:spcPct val="0"/>
        </a:spcAft>
        <a:buFont charset="0" typeface="Arial"/>
        <a:buChar char="•"/>
        <a:defRPr sz="2100">
          <a:solidFill>
            <a:srgbClr val="000000"/>
          </a:solidFill>
          <a:latin charset="0" typeface="Calibri"/>
        </a:defRPr>
      </a:lvl1pPr>
      <a:lvl2pPr indent="-171450" algn="l" fontAlgn="base" marL="5143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800">
          <a:solidFill>
            <a:srgbClr val="000000"/>
          </a:solidFill>
          <a:latin charset="0" typeface="Calibri"/>
        </a:defRPr>
      </a:lvl2pPr>
      <a:lvl3pPr indent="-171450" algn="l" fontAlgn="base" marL="8572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500">
          <a:solidFill>
            <a:srgbClr val="000000"/>
          </a:solidFill>
          <a:latin charset="0" typeface="Calibri"/>
        </a:defRPr>
      </a:lvl3pPr>
      <a:lvl4pPr indent="-171450" algn="l" fontAlgn="base" marL="12001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4pPr>
      <a:lvl5pPr indent="-171450" algn="l" fontAlgn="base" marL="15430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1pPr>
      <a:lvl2pPr indent="0" algn="l" fontAlgn="base" marL="3429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2pPr>
      <a:lvl3pPr indent="0" algn="l" fontAlgn="base" marL="685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3pPr>
      <a:lvl4pPr indent="0" algn="l" fontAlgn="base" marL="10287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4pPr>
      <a:lvl5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6144" name=""/>
        <p:cNvGrpSpPr>
          <a:grpSpLocks/>
        </p:cNvGrpSpPr>
        <p:nvPr/>
      </p:nvGrpSpPr>
      <p:grpSpPr>
        <a:xfrm/>
      </p:grpSpPr>
      <p:sp>
        <p:nvSpPr>
          <p:cNvPr id="6146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148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6149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6150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3054-1098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60" r:id="rId2"/>
    <p:sldLayoutId id="2147489161" r:id="rId3"/>
    <p:sldLayoutId id="2147489162" r:id="rId4"/>
    <p:sldLayoutId id="2147489163" r:id="rId5"/>
    <p:sldLayoutId id="2147489164" r:id="rId6"/>
    <p:sldLayoutId id="2147489165" r:id="rId7"/>
    <p:sldLayoutId id="2147489166" r:id="rId8"/>
    <p:sldLayoutId id="2147489167" r:id="rId9"/>
    <p:sldLayoutId id="2147489168" r:id="rId10"/>
    <p:sldLayoutId id="2147489169" r:id="rId11"/>
    <p:sldLayoutId id="2147489170" r:id="rId12"/>
    <p:sldLayoutId id="2147489171" r:id="rId13"/>
  </p:sldLayoutIdLst>
  <p:txStyles>
    <p:titleStyle>
      <a:lvl1pPr indent="0" algn="l" fontAlgn="base" marL="0" eaLnBrk="0" hangingPunct="false" rtl="false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charset="0" typeface="Calibri Light"/>
        </a:defRPr>
      </a:lvl1pPr>
    </p:titleStyle>
    <p:bodyStyle>
      <a:lvl1pPr indent="-171450" algn="l" fontAlgn="base" marL="171450" eaLnBrk="0" hangingPunct="false" rtl="false">
        <a:lnSpc>
          <a:spcPct val="90000"/>
        </a:lnSpc>
        <a:spcBef>
          <a:spcPts val="750"/>
        </a:spcBef>
        <a:spcAft>
          <a:spcPct val="0"/>
        </a:spcAft>
        <a:buFont charset="0" typeface="Arial"/>
        <a:buChar char="•"/>
        <a:defRPr sz="2100">
          <a:solidFill>
            <a:srgbClr val="000000"/>
          </a:solidFill>
          <a:latin charset="0" typeface="Calibri"/>
        </a:defRPr>
      </a:lvl1pPr>
      <a:lvl2pPr indent="-171450" algn="l" fontAlgn="base" marL="5143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800">
          <a:solidFill>
            <a:srgbClr val="000000"/>
          </a:solidFill>
          <a:latin charset="0" typeface="Calibri"/>
        </a:defRPr>
      </a:lvl2pPr>
      <a:lvl3pPr indent="-171450" algn="l" fontAlgn="base" marL="8572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500">
          <a:solidFill>
            <a:srgbClr val="000000"/>
          </a:solidFill>
          <a:latin charset="0" typeface="Calibri"/>
        </a:defRPr>
      </a:lvl3pPr>
      <a:lvl4pPr indent="-171450" algn="l" fontAlgn="base" marL="12001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4pPr>
      <a:lvl5pPr indent="-171450" algn="l" fontAlgn="base" marL="15430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1pPr>
      <a:lvl2pPr indent="0" algn="l" fontAlgn="base" marL="3429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2pPr>
      <a:lvl3pPr indent="0" algn="l" fontAlgn="base" marL="685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3pPr>
      <a:lvl4pPr indent="0" algn="l" fontAlgn="base" marL="10287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4pPr>
      <a:lvl5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7168" name=""/>
        <p:cNvGrpSpPr>
          <a:grpSpLocks/>
        </p:cNvGrpSpPr>
        <p:nvPr/>
      </p:nvGrpSpPr>
      <p:grpSpPr>
        <a:xfrm/>
      </p:grpSpPr>
      <p:sp>
        <p:nvSpPr>
          <p:cNvPr id="7170" name=""/>
          <p:cNvSpPr>
            <a:spLocks noGrp="1" noChangeAspect="0"/>
          </p:cNvSpPr>
          <p:nvPr>
            <p:ph type="title" sz="full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171" name=""/>
          <p:cNvSpPr>
            <a:spLocks noGrp="1" noChangeAspect="0"/>
          </p:cNvSpPr>
          <p:nvPr>
            <p:ph type="body" sz="ful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172" name=""/>
          <p:cNvSpPr>
            <a:spLocks noGrp="1" noChangeAspect="0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7173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7174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4078-1099-587298610EC3}">
              <a:rPr lang="en-US" altLang="en-US" sz="900" dirty="0">
                <a:solidFill>
                  <a:srgbClr val="898989"/>
                </a:solidFill>
              </a:rPr>
              <a:t>29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72" r:id="rId2"/>
    <p:sldLayoutId id="2147489173" r:id="rId3"/>
    <p:sldLayoutId id="2147489174" r:id="rId4"/>
    <p:sldLayoutId id="2147489175" r:id="rId5"/>
    <p:sldLayoutId id="2147489176" r:id="rId6"/>
    <p:sldLayoutId id="2147489177" r:id="rId7"/>
    <p:sldLayoutId id="2147489178" r:id="rId8"/>
    <p:sldLayoutId id="2147489179" r:id="rId9"/>
    <p:sldLayoutId id="2147489180" r:id="rId10"/>
    <p:sldLayoutId id="2147489181" r:id="rId11"/>
    <p:sldLayoutId id="2147489182" r:id="rId12"/>
    <p:sldLayoutId id="2147489183" r:id="rId13"/>
  </p:sldLayoutIdLst>
  <p:txStyles>
    <p:titleStyle>
      <a:lvl1pPr indent="0" algn="l" fontAlgn="base" marL="0" eaLnBrk="0" hangingPunct="false" rtl="false">
        <a:lnSpc>
          <a:spcPct val="90000"/>
        </a:lnSpc>
        <a:spcBef>
          <a:spcPct val="0"/>
        </a:spcBef>
        <a:spcAft>
          <a:spcPct val="0"/>
        </a:spcAft>
        <a:buNone/>
        <a:defRPr sz="3300">
          <a:solidFill>
            <a:srgbClr val="000000"/>
          </a:solidFill>
          <a:latin charset="0" typeface="Calibri Light"/>
        </a:defRPr>
      </a:lvl1pPr>
    </p:titleStyle>
    <p:bodyStyle>
      <a:lvl1pPr indent="-171450" algn="l" fontAlgn="base" marL="171450" eaLnBrk="0" hangingPunct="false" rtl="false">
        <a:lnSpc>
          <a:spcPct val="90000"/>
        </a:lnSpc>
        <a:spcBef>
          <a:spcPts val="750"/>
        </a:spcBef>
        <a:spcAft>
          <a:spcPct val="0"/>
        </a:spcAft>
        <a:buFont charset="0" typeface="Arial"/>
        <a:buChar char="•"/>
        <a:defRPr sz="2100">
          <a:solidFill>
            <a:srgbClr val="000000"/>
          </a:solidFill>
          <a:latin charset="0" typeface="Calibri"/>
        </a:defRPr>
      </a:lvl1pPr>
      <a:lvl2pPr indent="-171450" algn="l" fontAlgn="base" marL="5143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800">
          <a:solidFill>
            <a:srgbClr val="000000"/>
          </a:solidFill>
          <a:latin charset="0" typeface="Calibri"/>
        </a:defRPr>
      </a:lvl2pPr>
      <a:lvl3pPr indent="-171450" algn="l" fontAlgn="base" marL="8572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500">
          <a:solidFill>
            <a:srgbClr val="000000"/>
          </a:solidFill>
          <a:latin charset="0" typeface="Calibri"/>
        </a:defRPr>
      </a:lvl3pPr>
      <a:lvl4pPr indent="-171450" algn="l" fontAlgn="base" marL="12001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4pPr>
      <a:lvl5pPr indent="-171450" algn="l" fontAlgn="base" marL="1543050" eaLnBrk="0" hangingPunct="false" rtl="false">
        <a:lnSpc>
          <a:spcPct val="90000"/>
        </a:lnSpc>
        <a:spcBef>
          <a:spcPts val="375"/>
        </a:spcBef>
        <a:spcAft>
          <a:spcPct val="0"/>
        </a:spcAft>
        <a:buFont charset="0" typeface="Arial"/>
        <a:buChar char="•"/>
        <a:defRPr sz="13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1pPr>
      <a:lvl2pPr indent="0" algn="l" fontAlgn="base" marL="3429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2pPr>
      <a:lvl3pPr indent="0" algn="l" fontAlgn="base" marL="685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3pPr>
      <a:lvl4pPr indent="0" algn="l" fontAlgn="base" marL="10287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4pPr>
      <a:lvl5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300">
          <a:solidFill>
            <a:srgbClr val="000000"/>
          </a:solidFill>
          <a:latin charset="0" typeface="Calibri"/>
        </a:defRPr>
      </a:lvl5pPr>
    </p:otherStyle>
  </p:txStyles>
</p:sldMaster>
</file>

<file path=ppt/slides/_rels/slide0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" Type="http://schemas.openxmlformats.org/officeDocument/2006/relationships/image" Target="../media/picture1.jpeg" /></Relationships>
</file>

<file path=ppt/slides/_rels/slide1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2" Type="http://schemas.openxmlformats.org/officeDocument/2006/relationships/image" Target="../media/picture2.jpeg" /></Relationships>
</file>

<file path=ppt/slides/_rels/slide10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3" Type="http://schemas.openxmlformats.org/officeDocument/2006/relationships/image" Target="../media/picture13.png" /></Relationships>
</file>

<file path=ppt/slides/_rels/slide11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4" Type="http://schemas.openxmlformats.org/officeDocument/2006/relationships/image" Target="../media/picture14.png" /></Relationships>
</file>

<file path=ppt/slides/_rels/slide12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" Type="http://schemas.openxmlformats.org/officeDocument/2006/relationships/image" Target="../media/picture1.jpeg" /><Relationship Id="rID15" Type="http://schemas.openxmlformats.org/officeDocument/2006/relationships/image" Target="../media/picture15.png" /></Relationships>
</file>

<file path=ppt/slides/_rels/slide13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" Type="http://schemas.openxmlformats.org/officeDocument/2006/relationships/image" Target="../media/picture1.jpeg" /><Relationship Id="rID15" Type="http://schemas.openxmlformats.org/officeDocument/2006/relationships/image" Target="../media/picture15.png" /></Relationships>
</file>

<file path=ppt/slides/_rels/slide14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2" Type="http://schemas.openxmlformats.org/officeDocument/2006/relationships/image" Target="../media/picture2.jpeg" /></Relationships>
</file>

<file path=ppt/slides/_rels/slide15.xml.rels><?xml version="1.0" encoding="UTF-8" standalone="yes" ?><Relationships xmlns="http://schemas.openxmlformats.org/package/2006/relationships"><Relationship Id="rId94" Type="http://schemas.openxmlformats.org/officeDocument/2006/relationships/slideLayout" Target="../slideLayouts/slideLayoutmaster94.xml" /><Relationship Id="rID3" Type="http://schemas.openxmlformats.org/officeDocument/2006/relationships/image" Target="../media/picture3.jpeg" /><Relationship Id="rID4" Type="http://schemas.openxmlformats.org/officeDocument/2006/relationships/image" Target="../media/picture4.png" /></Relationships>
</file>

<file path=ppt/slides/_rels/slide16.xml.rels><?xml version="1.0" encoding="UTF-8" standalone="yes" ?><Relationships xmlns="http://schemas.openxmlformats.org/package/2006/relationships"><Relationship Id="rId94" Type="http://schemas.openxmlformats.org/officeDocument/2006/relationships/slideLayout" Target="../slideLayouts/slideLayoutmaster94.xml" /><Relationship Id="rID5" Type="http://schemas.openxmlformats.org/officeDocument/2006/relationships/image" Target="../media/picture5.jpeg" /></Relationships>
</file>

<file path=ppt/slides/_rels/slide17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6" Type="http://schemas.openxmlformats.org/officeDocument/2006/relationships/image" Target="../media/picture6.png" /><Relationship Id="rID7" Type="http://schemas.openxmlformats.org/officeDocument/2006/relationships/image" Target="../media/picture7.jpeg" /></Relationships>
</file>

<file path=ppt/slides/_rels/slide18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" Type="http://schemas.openxmlformats.org/officeDocument/2006/relationships/image" Target="../media/picture1.jpeg" /><Relationship Id="rID15" Type="http://schemas.openxmlformats.org/officeDocument/2006/relationships/image" Target="../media/picture15.png" /></Relationships>
</file>

<file path=ppt/slides/_rels/slide19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8" Type="http://schemas.openxmlformats.org/officeDocument/2006/relationships/image" Target="../media/picture8.jpeg" /></Relationships>
</file>

<file path=ppt/slides/_rels/slide2.xml.rels><?xml version="1.0" encoding="UTF-8" standalone="yes" ?><Relationships xmlns="http://schemas.openxmlformats.org/package/2006/relationships"><Relationship Id="rId94" Type="http://schemas.openxmlformats.org/officeDocument/2006/relationships/slideLayout" Target="../slideLayouts/slideLayoutmaster94.xml" /><Relationship Id="rID3" Type="http://schemas.openxmlformats.org/officeDocument/2006/relationships/image" Target="../media/picture3.jpeg" /><Relationship Id="rID4" Type="http://schemas.openxmlformats.org/officeDocument/2006/relationships/image" Target="../media/picture4.png" /></Relationships>
</file>

<file path=ppt/slides/_rels/slide20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9" Type="http://schemas.openxmlformats.org/officeDocument/2006/relationships/image" Target="../media/picture9.jpeg" /></Relationships>
</file>

<file path=ppt/slides/_rels/slide21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" Type="http://schemas.openxmlformats.org/officeDocument/2006/relationships/image" Target="../media/picture1.jpeg" /><Relationship Id="rID15" Type="http://schemas.openxmlformats.org/officeDocument/2006/relationships/image" Target="../media/picture15.png" /></Relationships>
</file>

<file path=ppt/slides/_rels/slide22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0" Type="http://schemas.openxmlformats.org/officeDocument/2006/relationships/image" Target="../media/picture10.jpeg" /></Relationships>
</file>

<file path=ppt/slides/_rels/slide23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1" Type="http://schemas.openxmlformats.org/officeDocument/2006/relationships/image" Target="../media/picture11.jpeg" /></Relationships>
</file>

<file path=ppt/slides/_rels/slide24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2" Type="http://schemas.openxmlformats.org/officeDocument/2006/relationships/image" Target="../media/picture12.jpeg" /></Relationships>
</file>

<file path=ppt/slides/_rels/slide25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3" Type="http://schemas.openxmlformats.org/officeDocument/2006/relationships/image" Target="../media/picture13.png" /></Relationships>
</file>

<file path=ppt/slides/_rels/slide26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4" Type="http://schemas.openxmlformats.org/officeDocument/2006/relationships/image" Target="../media/picture14.png" /></Relationships>
</file>

<file path=ppt/slides/_rels/slide27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" Type="http://schemas.openxmlformats.org/officeDocument/2006/relationships/image" Target="../media/picture1.jpeg" /><Relationship Id="rID15" Type="http://schemas.openxmlformats.org/officeDocument/2006/relationships/image" Target="../media/picture15.png" /></Relationships>
</file>

<file path=ppt/slides/_rels/slide28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/Relationships>
</file>

<file path=ppt/slides/_rels/slide3.xml.rels><?xml version="1.0" encoding="UTF-8" standalone="yes" ?><Relationships xmlns="http://schemas.openxmlformats.org/package/2006/relationships"><Relationship Id="rId94" Type="http://schemas.openxmlformats.org/officeDocument/2006/relationships/slideLayout" Target="../slideLayouts/slideLayoutmaster94.xml" /><Relationship Id="rID5" Type="http://schemas.openxmlformats.org/officeDocument/2006/relationships/image" Target="../media/picture5.jpeg" /></Relationships>
</file>

<file path=ppt/slides/_rels/slide4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6" Type="http://schemas.openxmlformats.org/officeDocument/2006/relationships/image" Target="../media/picture6.png" /><Relationship Id="rID7" Type="http://schemas.openxmlformats.org/officeDocument/2006/relationships/image" Target="../media/picture7.jpeg" /></Relationships>
</file>

<file path=ppt/slides/_rels/slide5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8" Type="http://schemas.openxmlformats.org/officeDocument/2006/relationships/image" Target="../media/picture8.jpeg" /></Relationships>
</file>

<file path=ppt/slides/_rels/slide6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9" Type="http://schemas.openxmlformats.org/officeDocument/2006/relationships/image" Target="../media/picture9.jpeg" /></Relationships>
</file>

<file path=ppt/slides/_rels/slide7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0" Type="http://schemas.openxmlformats.org/officeDocument/2006/relationships/image" Target="../media/picture10.jpeg" /></Relationships>
</file>

<file path=ppt/slides/_rels/slide8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1" Type="http://schemas.openxmlformats.org/officeDocument/2006/relationships/image" Target="../media/picture11.jpeg" /></Relationships>
</file>

<file path=ppt/slides/_rels/slide9.xml.rels><?xml version="1.0" encoding="UTF-8" standalone="yes" ?><Relationships xmlns="http://schemas.openxmlformats.org/package/2006/relationships"><Relationship Id="rId95" Type="http://schemas.openxmlformats.org/officeDocument/2006/relationships/slideLayout" Target="../slideLayouts/slideLayoutmaster95.xml" /><Relationship Id="rID12" Type="http://schemas.openxmlformats.org/officeDocument/2006/relationships/image" Target="../media/picture12.jpeg" /></Relationships>
</file>

<file path=ppt/slides/slide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3312" name=""/>
        <p:cNvGrpSpPr>
          <a:grpSpLocks/>
        </p:cNvGrpSpPr>
        <p:nvPr/>
      </p:nvGrpSpPr>
      <p:grpSpPr>
        <a:xfrm/>
      </p:grpSpPr>
      <p:sp>
        <p:nvSpPr>
          <p:cNvPr id="1331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381000" y="3352800"/>
            <a:ext cx="8229600" cy="3733800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sz="2000" dirty="0" b="1">
              <a:latin charset="0" typeface="Times New Roman"/>
            </a:endParaRPr>
          </a:p>
        </p:txBody>
      </p:sp>
      <p:pic>
        <p:nvPicPr>
          <p:cNvPr id="13315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1">
            <a:extLst/>
          </a:blip>
          <a:srcRect t="0" r="0" b="0" l="0"/>
          <a:stretch>
            <a:fillRect/>
          </a:stretch>
        </p:blipFill>
        <p:spPr>
          <a:xfrm rot="0">
            <a:off x="0" y="0"/>
            <a:ext cx="9144000" cy="6858000"/>
          </a:xfrm>
          <a:prstGeom prst="rect">
            <a:avLst/>
          </a:prstGeom>
          <a:noFill/>
          <a:ln/>
          <a:effectLst/>
        </p:spPr>
      </p:pic>
      <p:sp>
        <p:nvSpPr>
          <p:cNvPr id="13316" name=""/>
          <p:cNvSpPr>
            <a:spLocks noChangeAspect="0"/>
          </p:cNvSpPr>
          <p:nvPr/>
        </p:nvSpPr>
        <p:spPr>
          <a:xfrm>
            <a:off x="404511" y="609600"/>
            <a:ext cx="8382000" cy="529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ea charset="0" typeface="Arial"/>
              </a:rPr>
              <a:t/>
            </a:r>
            <a:br/>
            <a:r>
              <a:rPr lang="en-US" altLang="en-US" sz="2800" dirty="0">
                <a:solidFill>
                  <a:srgbClr val="ff0000"/>
                </a:solidFill>
                <a:ea charset="0" typeface="Arial"/>
              </a:rPr>
              <a:t>   TRƯỜNG MẪU GIÁO HOA BAN</a:t>
            </a:r>
          </a:p>
          <a:p>
            <a:pPr algn="ctr"/>
            <a:r>
              <a:rPr lang="en-US" altLang="en-US" sz="2800" dirty="0">
                <a:solidFill>
                  <a:srgbClr val="ed7d31"/>
                </a:solidFill>
                <a:ea charset="0" typeface="Arial"/>
              </a:rPr>
              <a:t> </a:t>
            </a:r>
            <a:r>
              <a:rPr lang="en-US" altLang="en-US" sz="2800" dirty="0" b="1">
                <a:solidFill>
                  <a:srgbClr val="660033"/>
                </a:solidFill>
                <a:ea charset="0" typeface="Arial"/>
              </a:rPr>
              <a:t>--- </a:t>
            </a:r>
            <a:r>
              <a:rPr lang="en-US" altLang="en-US" sz="2800" dirty="0" b="1">
                <a:solidFill>
                  <a:srgbClr val="660033"/>
                </a:solidFill>
                <a:ea charset="0" typeface="Arial"/>
              </a:rPr>
              <a:t></a:t>
            </a:r>
            <a:r>
              <a:rPr lang="en-US" altLang="en-US" sz="2800" dirty="0" b="1">
                <a:solidFill>
                  <a:srgbClr val="660033"/>
                </a:solidFill>
                <a:ea charset="0" typeface="Arial"/>
              </a:rPr>
              <a:t> ---</a:t>
            </a:r>
            <a:r>
              <a:rPr lang="en-US" altLang="en-US" sz="2800" dirty="0" b="1">
                <a:solidFill>
                  <a:srgbClr val="ff9900"/>
                </a:solidFill>
                <a:ea charset="0" typeface="Arial"/>
              </a:rPr>
              <a:t/>
            </a:r>
            <a:br/>
          </a:p>
          <a:p>
            <a:pPr algn="ctr"/>
          </a:p>
          <a:p>
            <a:pPr algn="ctr">
              <a:lnSpc>
                <a:spcPct val="150000"/>
              </a:lnSpc>
            </a:pPr>
            <a:r>
              <a:rPr lang="en-US" altLang="en-US" sz="2800" dirty="0" b="1">
                <a:solidFill>
                  <a:srgbClr val="ff0000"/>
                </a:solidFill>
                <a:ea charset="0" typeface="Arial"/>
              </a:rPr>
              <a:t> </a:t>
            </a:r>
            <a:r>
              <a:rPr lang="en-US" altLang="en-US" sz="3600" dirty="0" b="1">
                <a:solidFill>
                  <a:srgbClr val="ff0000"/>
                </a:solidFill>
                <a:ea charset="0" typeface="Arial"/>
              </a:rPr>
              <a:t>Thơ: “Cô dạy con”</a:t>
            </a:r>
            <a:r>
              <a:rPr lang="en-US" altLang="en-US" sz="3600" dirty="0" b="1">
                <a:solidFill>
                  <a:srgbClr val="ff0000"/>
                </a:solidFill>
                <a:ea charset="0" typeface="Arial"/>
              </a:rPr>
              <a:t/>
            </a:r>
            <a:br/>
            <a:r>
              <a:rPr lang="en-US" altLang="en-US" sz="3600" dirty="0" b="1">
                <a:solidFill>
                  <a:srgbClr val="ff0000"/>
                </a:solidFill>
                <a:ea charset="0" typeface="Arial"/>
              </a:rPr>
              <a:t> Mẫu giáo nhỡ (4 – 5tuổi)</a:t>
            </a:r>
            <a:r>
              <a:rPr lang="en-US" altLang="en-US" sz="3600" dirty="0" b="1">
                <a:solidFill>
                  <a:srgbClr val="ff0000"/>
                </a:solidFill>
                <a:ea charset="0" typeface="Arial"/>
              </a:rPr>
              <a:t/>
            </a:r>
            <a:br/>
            <a:r>
              <a:rPr lang="en-US" altLang="en-US" sz="3600" dirty="0" b="1">
                <a:solidFill>
                  <a:srgbClr val="ff0000"/>
                </a:solidFill>
                <a:ea charset="0" typeface="Arial"/>
              </a:rPr>
              <a:t> Giáo viên: H JUET NIÊ</a:t>
            </a:r>
          </a:p>
        </p:txBody>
      </p:sp>
    </p:spTree>
  </p:cSld>
  <p:transition spd="slow"/>
  <p:timing>
    <p:tnLst>
      <p:par>
        <p:cTn id="1" dur="indefinite" restart="never" nodeType="tmRoot"/>
      </p:par>
    </p:tnLst>
  </p:timing>
</p:sld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4336" name=""/>
        <p:cNvGrpSpPr>
          <a:grpSpLocks/>
        </p:cNvGrpSpPr>
        <p:nvPr/>
      </p:nvGrpSpPr>
      <p:grpSpPr>
        <a:xfrm/>
      </p:grpSpPr>
      <p:sp>
        <p:nvSpPr>
          <p:cNvPr id="1433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28650" y="365125"/>
            <a:ext cx="7886700" cy="1325563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>
              <a:latin charset="0" typeface="Times New Roman"/>
            </a:endParaRPr>
          </a:p>
        </p:txBody>
      </p:sp>
      <p:sp>
        <p:nvSpPr>
          <p:cNvPr id="14339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-1066800" y="5410200"/>
            <a:ext cx="9448800" cy="838200"/>
          </a:xfrm>
          <a:ln/>
        </p:spPr>
        <p:txBody>
          <a:bodyPr wrap="square" lIns="91440" rIns="91440" tIns="45720" bIns="45720" anchor="t" anchorCtr="false"/>
          <a:lstStyle/>
          <a:p>
            <a:pPr algn="ctr" lvl="4">
              <a:lnSpc>
                <a:spcPct val="150000"/>
              </a:lnSpc>
              <a:buFont charset="0" typeface="Arial"/>
              <a:buNone/>
            </a:pPr>
            <a:r>
              <a:rPr lang="en-US" altLang="en-US" sz="200" dirty="0" b="1">
                <a:solidFill>
                  <a:srgbClr val="262626"/>
                </a:solidFill>
                <a:latin charset="0" typeface="Calibri Light"/>
              </a:rPr>
              <a:t> </a:t>
            </a:r>
            <a:r>
              <a:rPr lang="en-US" altLang="en-US" sz="2800" dirty="0" b="1">
                <a:solidFill>
                  <a:srgbClr val="ff0000"/>
                </a:solidFill>
                <a:latin charset="0" typeface="Arial"/>
                <a:ea charset="0" typeface="Arial"/>
              </a:rPr>
              <a:t>Mẹ ! mẹ ơi cô dạy </a:t>
            </a:r>
            <a:r>
              <a:rPr lang="en-US" altLang="en-US" sz="2800" dirty="0" b="1">
                <a:solidFill>
                  <a:srgbClr val="ff0000"/>
                </a:solidFill>
                <a:latin charset="0" typeface="Arial"/>
                <a:ea charset="0" typeface="Arial"/>
              </a:rPr>
              <a:t/>
            </a:r>
            <a:br/>
            <a:r>
              <a:rPr lang="en-US" altLang="en-US" sz="2800" dirty="0" b="1">
                <a:solidFill>
                  <a:srgbClr val="ff0000"/>
                </a:solidFill>
                <a:latin charset="0" typeface="Arial"/>
                <a:ea charset="0" typeface="Arial"/>
              </a:rPr>
              <a:t>Bài phương tiện giao thông</a:t>
            </a:r>
            <a:r>
              <a:rPr lang="en-US" altLang="en-US" sz="2800" dirty="0">
                <a:solidFill>
                  <a:srgbClr val="262626"/>
                </a:solidFill>
              </a:rPr>
              <a:t> </a:t>
            </a:r>
            <a:r>
              <a:rPr lang="en-US" altLang="en-US" sz="2800" dirty="0">
                <a:solidFill>
                  <a:srgbClr val="262626"/>
                </a:solidFill>
              </a:rPr>
              <a:t/>
            </a:r>
            <a:br/>
            <a:r>
              <a:rPr lang="en-US" altLang="en-US" sz="2800" dirty="0">
                <a:solidFill>
                  <a:srgbClr val="262626"/>
                </a:solidFill>
              </a:rPr>
              <a:t/>
            </a:r>
            <a:br/>
          </a:p>
        </p:txBody>
      </p:sp>
      <p:pic>
        <p:nvPicPr>
          <p:cNvPr id="14340" name="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41" name=""/>
          <p:cNvSpPr>
            <a:spLocks noChangeAspect="0"/>
          </p:cNvSpPr>
          <p:nvPr/>
        </p:nvSpPr>
        <p:spPr>
          <a:xfrm>
            <a:off x="-401637" y="-177463456"/>
            <a:ext cx="727744923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Mẹ!</a:t>
            </a:r>
          </a:p>
        </p:txBody>
      </p:sp>
      <p:sp>
        <p:nvSpPr>
          <p:cNvPr id="14342" name=""/>
          <p:cNvSpPr>
            <a:spLocks noChangeAspect="0"/>
          </p:cNvSpPr>
          <p:nvPr/>
        </p:nvSpPr>
        <p:spPr>
          <a:xfrm>
            <a:off x="-21669376" y="-177463456"/>
            <a:ext cx="415686880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Mẹ</a:t>
            </a:r>
          </a:p>
        </p:txBody>
      </p:sp>
      <p:sp>
        <p:nvSpPr>
          <p:cNvPr id="14343" name=""/>
          <p:cNvSpPr>
            <a:spLocks noChangeAspect="0"/>
          </p:cNvSpPr>
          <p:nvPr/>
        </p:nvSpPr>
        <p:spPr>
          <a:xfrm>
            <a:off x="-197288144" y="-177463456"/>
            <a:ext cx="317488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ơ</a:t>
            </a:r>
          </a:p>
        </p:txBody>
      </p:sp>
      <p:sp>
        <p:nvSpPr>
          <p:cNvPr id="14344" name=""/>
          <p:cNvSpPr>
            <a:spLocks noChangeAspect="0"/>
          </p:cNvSpPr>
          <p:nvPr/>
        </p:nvSpPr>
        <p:spPr>
          <a:xfrm>
            <a:off x="-12111038" y="-177463456"/>
            <a:ext cx="10380980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i</a:t>
            </a:r>
          </a:p>
        </p:txBody>
      </p:sp>
      <p:sp>
        <p:nvSpPr>
          <p:cNvPr id="14345" name=""/>
          <p:cNvSpPr>
            <a:spLocks noChangeAspect="0"/>
          </p:cNvSpPr>
          <p:nvPr/>
        </p:nvSpPr>
        <p:spPr>
          <a:xfrm>
            <a:off x="-37755512" y="-177463456"/>
            <a:ext cx="44291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Cô</a:t>
            </a:r>
          </a:p>
        </p:txBody>
      </p:sp>
      <p:sp>
        <p:nvSpPr>
          <p:cNvPr id="14346" name=""/>
          <p:cNvSpPr>
            <a:spLocks noChangeAspect="0"/>
          </p:cNvSpPr>
          <p:nvPr/>
        </p:nvSpPr>
        <p:spPr>
          <a:xfrm>
            <a:off x="-27435176" y="-177463456"/>
            <a:ext cx="208587976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dạy</a:t>
            </a:r>
          </a:p>
        </p:txBody>
      </p:sp>
      <p:sp>
        <p:nvSpPr>
          <p:cNvPr id="14347" name=""/>
          <p:cNvSpPr>
            <a:spLocks noChangeAspect="0"/>
          </p:cNvSpPr>
          <p:nvPr/>
        </p:nvSpPr>
        <p:spPr>
          <a:xfrm>
            <a:off x="-401637" y="-24379238"/>
            <a:ext cx="727771931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Bài</a:t>
            </a:r>
          </a:p>
        </p:txBody>
      </p:sp>
      <p:sp>
        <p:nvSpPr>
          <p:cNvPr id="14348" name=""/>
          <p:cNvSpPr>
            <a:spLocks noChangeAspect="0"/>
          </p:cNvSpPr>
          <p:nvPr/>
        </p:nvSpPr>
        <p:spPr>
          <a:xfrm>
            <a:off x="-40847964" y="-24379238"/>
            <a:ext cx="415728164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ph</a:t>
            </a:r>
          </a:p>
        </p:txBody>
      </p:sp>
      <p:sp>
        <p:nvSpPr>
          <p:cNvPr id="14349" name=""/>
          <p:cNvSpPr>
            <a:spLocks noChangeAspect="0"/>
          </p:cNvSpPr>
          <p:nvPr/>
        </p:nvSpPr>
        <p:spPr>
          <a:xfrm>
            <a:off x="-279925472" y="-24379238"/>
            <a:ext cx="46992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ươ</a:t>
            </a:r>
          </a:p>
        </p:txBody>
      </p:sp>
      <p:sp>
        <p:nvSpPr>
          <p:cNvPr id="14350" name=""/>
          <p:cNvSpPr>
            <a:spLocks noChangeAspect="0"/>
          </p:cNvSpPr>
          <p:nvPr/>
        </p:nvSpPr>
        <p:spPr>
          <a:xfrm>
            <a:off x="-705173824" y="-24379238"/>
            <a:ext cx="425408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ng</a:t>
            </a:r>
          </a:p>
        </p:txBody>
      </p:sp>
      <p:sp>
        <p:nvSpPr>
          <p:cNvPr id="14351" name=""/>
          <p:cNvSpPr>
            <a:spLocks noChangeAspect="0"/>
          </p:cNvSpPr>
          <p:nvPr/>
        </p:nvSpPr>
        <p:spPr>
          <a:xfrm>
            <a:off x="114238088" y="-24379238"/>
            <a:ext cx="53340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tiện</a:t>
            </a:r>
          </a:p>
        </p:txBody>
      </p:sp>
      <p:sp>
        <p:nvSpPr>
          <p:cNvPr id="14352" name=""/>
          <p:cNvSpPr>
            <a:spLocks noChangeAspect="0"/>
          </p:cNvSpPr>
          <p:nvPr/>
        </p:nvSpPr>
        <p:spPr>
          <a:xfrm>
            <a:off x="-3711575" y="-24379238"/>
            <a:ext cx="416747319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giao</a:t>
            </a:r>
          </a:p>
        </p:txBody>
      </p:sp>
      <p:sp>
        <p:nvSpPr>
          <p:cNvPr id="14353" name=""/>
          <p:cNvSpPr>
            <a:spLocks noChangeAspect="0"/>
          </p:cNvSpPr>
          <p:nvPr/>
        </p:nvSpPr>
        <p:spPr>
          <a:xfrm>
            <a:off x="737087360" y="-24379238"/>
            <a:ext cx="727104" cy="208427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thông</a:t>
            </a:r>
          </a:p>
        </p:txBody>
      </p:sp>
      <p:sp>
        <p:nvSpPr>
          <p:cNvPr id="14354" name=""/>
          <p:cNvSpPr>
            <a:spLocks noChangeAspect="0"/>
          </p:cNvSpPr>
          <p:nvPr/>
        </p:nvSpPr>
        <p:spPr>
          <a:xfrm>
            <a:off x="-401637" y="-177463456"/>
            <a:ext cx="727744923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Mẹ!</a:t>
            </a:r>
          </a:p>
        </p:txBody>
      </p:sp>
      <p:sp>
        <p:nvSpPr>
          <p:cNvPr id="14355" name=""/>
          <p:cNvSpPr>
            <a:spLocks noChangeAspect="0"/>
          </p:cNvSpPr>
          <p:nvPr/>
        </p:nvSpPr>
        <p:spPr>
          <a:xfrm>
            <a:off x="-21669376" y="-177463456"/>
            <a:ext cx="415686880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Mẹ</a:t>
            </a:r>
          </a:p>
        </p:txBody>
      </p:sp>
      <p:sp>
        <p:nvSpPr>
          <p:cNvPr id="14356" name=""/>
          <p:cNvSpPr>
            <a:spLocks noChangeAspect="0"/>
          </p:cNvSpPr>
          <p:nvPr/>
        </p:nvSpPr>
        <p:spPr>
          <a:xfrm>
            <a:off x="-197288144" y="-177463456"/>
            <a:ext cx="317488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ơ</a:t>
            </a:r>
          </a:p>
        </p:txBody>
      </p:sp>
      <p:sp>
        <p:nvSpPr>
          <p:cNvPr id="14357" name=""/>
          <p:cNvSpPr>
            <a:spLocks noChangeAspect="0"/>
          </p:cNvSpPr>
          <p:nvPr/>
        </p:nvSpPr>
        <p:spPr>
          <a:xfrm>
            <a:off x="-12111038" y="-177463456"/>
            <a:ext cx="10380980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i</a:t>
            </a:r>
          </a:p>
        </p:txBody>
      </p:sp>
      <p:sp>
        <p:nvSpPr>
          <p:cNvPr id="14358" name=""/>
          <p:cNvSpPr>
            <a:spLocks noChangeAspect="0"/>
          </p:cNvSpPr>
          <p:nvPr/>
        </p:nvSpPr>
        <p:spPr>
          <a:xfrm>
            <a:off x="-37755512" y="-177463456"/>
            <a:ext cx="44291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Cô</a:t>
            </a:r>
          </a:p>
        </p:txBody>
      </p:sp>
      <p:sp>
        <p:nvSpPr>
          <p:cNvPr id="14359" name=""/>
          <p:cNvSpPr>
            <a:spLocks noChangeAspect="0"/>
          </p:cNvSpPr>
          <p:nvPr/>
        </p:nvSpPr>
        <p:spPr>
          <a:xfrm>
            <a:off x="-27435176" y="-177463456"/>
            <a:ext cx="208587976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dạy</a:t>
            </a:r>
          </a:p>
        </p:txBody>
      </p:sp>
      <p:sp>
        <p:nvSpPr>
          <p:cNvPr id="14360" name=""/>
          <p:cNvSpPr>
            <a:spLocks noChangeAspect="0"/>
          </p:cNvSpPr>
          <p:nvPr/>
        </p:nvSpPr>
        <p:spPr>
          <a:xfrm>
            <a:off x="-401637" y="-24379238"/>
            <a:ext cx="727771931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Bài</a:t>
            </a:r>
          </a:p>
        </p:txBody>
      </p:sp>
      <p:sp>
        <p:nvSpPr>
          <p:cNvPr id="14361" name=""/>
          <p:cNvSpPr>
            <a:spLocks noChangeAspect="0"/>
          </p:cNvSpPr>
          <p:nvPr/>
        </p:nvSpPr>
        <p:spPr>
          <a:xfrm>
            <a:off x="-40847964" y="-24379238"/>
            <a:ext cx="415728164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ph</a:t>
            </a:r>
          </a:p>
        </p:txBody>
      </p:sp>
      <p:sp>
        <p:nvSpPr>
          <p:cNvPr id="14362" name=""/>
          <p:cNvSpPr>
            <a:spLocks noChangeAspect="0"/>
          </p:cNvSpPr>
          <p:nvPr/>
        </p:nvSpPr>
        <p:spPr>
          <a:xfrm>
            <a:off x="-279925472" y="-24379238"/>
            <a:ext cx="46992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ươ</a:t>
            </a:r>
          </a:p>
        </p:txBody>
      </p:sp>
      <p:sp>
        <p:nvSpPr>
          <p:cNvPr id="14363" name=""/>
          <p:cNvSpPr>
            <a:spLocks noChangeAspect="0"/>
          </p:cNvSpPr>
          <p:nvPr/>
        </p:nvSpPr>
        <p:spPr>
          <a:xfrm>
            <a:off x="-705173824" y="-24379238"/>
            <a:ext cx="425408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ng</a:t>
            </a:r>
          </a:p>
        </p:txBody>
      </p:sp>
      <p:sp>
        <p:nvSpPr>
          <p:cNvPr id="14364" name=""/>
          <p:cNvSpPr>
            <a:spLocks noChangeAspect="0"/>
          </p:cNvSpPr>
          <p:nvPr/>
        </p:nvSpPr>
        <p:spPr>
          <a:xfrm>
            <a:off x="114238088" y="-24379238"/>
            <a:ext cx="53340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tiện</a:t>
            </a:r>
          </a:p>
        </p:txBody>
      </p:sp>
      <p:sp>
        <p:nvSpPr>
          <p:cNvPr id="14365" name=""/>
          <p:cNvSpPr>
            <a:spLocks noChangeAspect="0"/>
          </p:cNvSpPr>
          <p:nvPr/>
        </p:nvSpPr>
        <p:spPr>
          <a:xfrm>
            <a:off x="-3711575" y="-24379238"/>
            <a:ext cx="416747319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giao</a:t>
            </a:r>
          </a:p>
        </p:txBody>
      </p:sp>
      <p:sp>
        <p:nvSpPr>
          <p:cNvPr id="14366" name=""/>
          <p:cNvSpPr>
            <a:spLocks noChangeAspect="0"/>
          </p:cNvSpPr>
          <p:nvPr/>
        </p:nvSpPr>
        <p:spPr>
          <a:xfrm>
            <a:off x="737087360" y="-24379238"/>
            <a:ext cx="727104" cy="208427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thông</a:t>
            </a:r>
          </a:p>
        </p:txBody>
      </p:sp>
      <p:sp>
        <p:nvSpPr>
          <p:cNvPr id="14367" name=""/>
          <p:cNvSpPr>
            <a:spLocks noChangeAspect="0"/>
          </p:cNvSpPr>
          <p:nvPr/>
        </p:nvSpPr>
        <p:spPr>
          <a:xfrm>
            <a:off x="-401637" y="-177463456"/>
            <a:ext cx="727744923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Mẹ!</a:t>
            </a:r>
          </a:p>
        </p:txBody>
      </p:sp>
      <p:sp>
        <p:nvSpPr>
          <p:cNvPr id="14368" name=""/>
          <p:cNvSpPr>
            <a:spLocks noChangeAspect="0"/>
          </p:cNvSpPr>
          <p:nvPr/>
        </p:nvSpPr>
        <p:spPr>
          <a:xfrm>
            <a:off x="-21669376" y="-177463456"/>
            <a:ext cx="415686880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Mẹ</a:t>
            </a:r>
          </a:p>
        </p:txBody>
      </p:sp>
      <p:sp>
        <p:nvSpPr>
          <p:cNvPr id="14369" name=""/>
          <p:cNvSpPr>
            <a:spLocks noChangeAspect="0"/>
          </p:cNvSpPr>
          <p:nvPr/>
        </p:nvSpPr>
        <p:spPr>
          <a:xfrm>
            <a:off x="-197288144" y="-177463456"/>
            <a:ext cx="317488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ơ</a:t>
            </a:r>
          </a:p>
        </p:txBody>
      </p:sp>
      <p:sp>
        <p:nvSpPr>
          <p:cNvPr id="14370" name=""/>
          <p:cNvSpPr>
            <a:spLocks noChangeAspect="0"/>
          </p:cNvSpPr>
          <p:nvPr/>
        </p:nvSpPr>
        <p:spPr>
          <a:xfrm>
            <a:off x="-12111038" y="-177463456"/>
            <a:ext cx="10380980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i</a:t>
            </a:r>
          </a:p>
        </p:txBody>
      </p:sp>
      <p:sp>
        <p:nvSpPr>
          <p:cNvPr id="14371" name=""/>
          <p:cNvSpPr>
            <a:spLocks noChangeAspect="0"/>
          </p:cNvSpPr>
          <p:nvPr/>
        </p:nvSpPr>
        <p:spPr>
          <a:xfrm>
            <a:off x="-37755512" y="-177463456"/>
            <a:ext cx="44291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Cô</a:t>
            </a:r>
          </a:p>
        </p:txBody>
      </p:sp>
      <p:sp>
        <p:nvSpPr>
          <p:cNvPr id="14372" name=""/>
          <p:cNvSpPr>
            <a:spLocks noChangeAspect="0"/>
          </p:cNvSpPr>
          <p:nvPr/>
        </p:nvSpPr>
        <p:spPr>
          <a:xfrm>
            <a:off x="-27435176" y="-177463456"/>
            <a:ext cx="208587976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dạy</a:t>
            </a:r>
          </a:p>
        </p:txBody>
      </p:sp>
      <p:sp>
        <p:nvSpPr>
          <p:cNvPr id="14373" name=""/>
          <p:cNvSpPr>
            <a:spLocks noChangeAspect="0"/>
          </p:cNvSpPr>
          <p:nvPr/>
        </p:nvSpPr>
        <p:spPr>
          <a:xfrm>
            <a:off x="-401637" y="-24379238"/>
            <a:ext cx="727771931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Bài</a:t>
            </a:r>
          </a:p>
        </p:txBody>
      </p:sp>
      <p:sp>
        <p:nvSpPr>
          <p:cNvPr id="14374" name=""/>
          <p:cNvSpPr>
            <a:spLocks noChangeAspect="0"/>
          </p:cNvSpPr>
          <p:nvPr/>
        </p:nvSpPr>
        <p:spPr>
          <a:xfrm>
            <a:off x="-40847964" y="-24379238"/>
            <a:ext cx="415728164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ph</a:t>
            </a:r>
          </a:p>
        </p:txBody>
      </p:sp>
      <p:sp>
        <p:nvSpPr>
          <p:cNvPr id="14375" name=""/>
          <p:cNvSpPr>
            <a:spLocks noChangeAspect="0"/>
          </p:cNvSpPr>
          <p:nvPr/>
        </p:nvSpPr>
        <p:spPr>
          <a:xfrm>
            <a:off x="-279925472" y="-24379238"/>
            <a:ext cx="46992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ươ</a:t>
            </a:r>
          </a:p>
        </p:txBody>
      </p:sp>
      <p:sp>
        <p:nvSpPr>
          <p:cNvPr id="14376" name=""/>
          <p:cNvSpPr>
            <a:spLocks noChangeAspect="0"/>
          </p:cNvSpPr>
          <p:nvPr/>
        </p:nvSpPr>
        <p:spPr>
          <a:xfrm>
            <a:off x="-705173824" y="-24379238"/>
            <a:ext cx="425408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ng</a:t>
            </a:r>
          </a:p>
        </p:txBody>
      </p:sp>
      <p:sp>
        <p:nvSpPr>
          <p:cNvPr id="14377" name=""/>
          <p:cNvSpPr>
            <a:spLocks noChangeAspect="0"/>
          </p:cNvSpPr>
          <p:nvPr/>
        </p:nvSpPr>
        <p:spPr>
          <a:xfrm>
            <a:off x="114238088" y="-24379238"/>
            <a:ext cx="53340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tiện</a:t>
            </a:r>
          </a:p>
        </p:txBody>
      </p:sp>
      <p:sp>
        <p:nvSpPr>
          <p:cNvPr id="14378" name=""/>
          <p:cNvSpPr>
            <a:spLocks noChangeAspect="0"/>
          </p:cNvSpPr>
          <p:nvPr/>
        </p:nvSpPr>
        <p:spPr>
          <a:xfrm>
            <a:off x="-3711575" y="-24379238"/>
            <a:ext cx="416747319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giao</a:t>
            </a:r>
          </a:p>
        </p:txBody>
      </p:sp>
      <p:sp>
        <p:nvSpPr>
          <p:cNvPr id="14379" name=""/>
          <p:cNvSpPr>
            <a:spLocks noChangeAspect="0"/>
          </p:cNvSpPr>
          <p:nvPr/>
        </p:nvSpPr>
        <p:spPr>
          <a:xfrm>
            <a:off x="737087360" y="-24379238"/>
            <a:ext cx="727104" cy="208427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thông</a:t>
            </a:r>
          </a:p>
        </p:txBody>
      </p:sp>
    </p:spTree>
  </p:cSld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53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3552" name=""/>
        <p:cNvGrpSpPr>
          <a:grpSpLocks/>
        </p:cNvGrpSpPr>
        <p:nvPr/>
      </p:nvGrpSpPr>
      <p:grpSpPr>
        <a:xfrm/>
      </p:grpSpPr>
      <p:sp>
        <p:nvSpPr>
          <p:cNvPr id="2355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5943600"/>
            <a:ext cx="8229600" cy="914400"/>
          </a:xfrm>
          <a:ln/>
        </p:spPr>
        <p:txBody>
          <a:bodyPr wrap="square" lIns="91440" rIns="91440" tIns="45720" bIns="45720" anchor="ctr"/>
          <a:lstStyle/>
          <a:p>
            <a:pPr algn="ctr"/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Đèn xanh con mới đi</a:t>
            </a:r>
          </a:p>
        </p:txBody>
      </p:sp>
      <p:sp>
        <p:nvSpPr>
          <p:cNvPr id="2355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28650" y="1825625"/>
            <a:ext cx="7886700" cy="4351338"/>
          </a:xfrm>
          <a:ln/>
        </p:spPr>
        <p:txBody>
          <a:bodyPr wrap="square" lIns="91440" rIns="91440" tIns="45720" bIns="45720" anchor="t" anchorCtr="false"/>
          <a:lstStyle/>
          <a:p>
            <a:pPr/>
            <a:endParaRPr lang="en-US" altLang="en-US" dirty="0">
              <a:latin charset="0" typeface="Arial"/>
            </a:endParaRPr>
          </a:p>
        </p:txBody>
      </p:sp>
      <p:pic>
        <p:nvPicPr>
          <p:cNvPr id="23556" name=""/>
          <p:cNvPicPr>
            <a:picLocks noChangeAspect="1"/>
          </p:cNvPicPr>
          <p:nvPr/>
        </p:nvPicPr>
        <p:blipFill>
          <a:blip r:embed="rID13">
            <a:extLst/>
          </a:blip>
          <a:srcRect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4576" name=""/>
        <p:cNvGrpSpPr>
          <a:grpSpLocks/>
        </p:cNvGrpSpPr>
        <p:nvPr/>
      </p:nvGrpSpPr>
      <p:grpSpPr>
        <a:xfrm/>
      </p:grpSpPr>
      <p:sp>
        <p:nvSpPr>
          <p:cNvPr id="2457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5638800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 algn="ctr"/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Lời cô dạy con ghi</a:t>
            </a:r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/>
            </a:r>
            <a:br/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không bao giờ quên được</a:t>
            </a:r>
          </a:p>
        </p:txBody>
      </p:sp>
      <p:pic>
        <p:nvPicPr>
          <p:cNvPr id="24579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14">
            <a:extLst/>
          </a:blip>
          <a:srcRect t="0" r="0" b="0" l="0"/>
          <a:stretch>
            <a:fillRect/>
          </a:stretch>
        </p:blipFill>
        <p:spPr>
          <a:xfrm rot="0">
            <a:off x="0" y="0"/>
            <a:ext cx="9144000" cy="5638800"/>
          </a:xfrm>
          <a:prstGeom prst="rect">
            <a:avLst/>
          </a:prstGeom>
          <a:ln/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5600" name=""/>
        <p:cNvGrpSpPr>
          <a:grpSpLocks/>
        </p:cNvGrpSpPr>
        <p:nvPr/>
      </p:nvGrpSpPr>
      <p:grpSpPr>
        <a:xfrm/>
      </p:grpSpPr>
      <p:sp>
        <p:nvSpPr>
          <p:cNvPr id="2560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28650" y="365125"/>
            <a:ext cx="7886700" cy="1325563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>
              <a:latin charset="0" typeface="Times New Roman"/>
            </a:endParaRPr>
          </a:p>
        </p:txBody>
      </p:sp>
      <p:sp>
        <p:nvSpPr>
          <p:cNvPr id="25603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28650" y="1825625"/>
            <a:ext cx="7886700" cy="4351338"/>
          </a:xfrm>
          <a:ln/>
        </p:spPr>
        <p:txBody>
          <a:bodyPr wrap="square" lIns="91440" rIns="91440" tIns="45720" bIns="45720" anchor="t" anchorCtr="false"/>
          <a:lstStyle/>
          <a:p>
            <a:pPr/>
            <a:endParaRPr lang="en-US" altLang="en-US" dirty="0">
              <a:latin charset="0" typeface="Arial"/>
            </a:endParaRPr>
          </a:p>
        </p:txBody>
      </p:sp>
      <p:pic>
        <p:nvPicPr>
          <p:cNvPr id="25604" name=""/>
          <p:cNvPicPr>
            <a:picLocks noChangeAspect="1"/>
          </p:cNvPicPr>
          <p:nvPr/>
        </p:nvPicPr>
        <p:blipFill>
          <a:blip r:embed="rID1">
            <a:extLst/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5605" name=""/>
          <p:cNvSpPr>
            <a:spLocks noChangeAspect="0"/>
          </p:cNvSpPr>
          <p:nvPr/>
        </p:nvSpPr>
        <p:spPr>
          <a:xfrm>
            <a:off x="304800" y="1219200"/>
            <a:ext cx="8763000" cy="2124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4400" dirty="0" b="1">
                <a:solidFill>
                  <a:srgbClr val="c00000"/>
                </a:solidFill>
                <a:ea charset="0" typeface="Arial"/>
              </a:rPr>
              <a:t>Cô vừa đọc cho lớp mình bài thơ có tên là gì? </a:t>
            </a:r>
          </a:p>
          <a:p>
            <a:pPr/>
            <a:r>
              <a:rPr lang="en-US" altLang="en-US" sz="4400" dirty="0" b="1">
                <a:solidFill>
                  <a:srgbClr val="c00000"/>
                </a:solidFill>
                <a:ea charset="0" typeface="Arial"/>
              </a:rPr>
              <a:t>Do ai sáng tác?</a:t>
            </a:r>
          </a:p>
        </p:txBody>
      </p:sp>
      <p:pic>
        <p:nvPicPr>
          <p:cNvPr id="25606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234950" y="2286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26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Par" fill="hold">
                      <p:stCondLst>
                        <p:cond delay="indefinite"/>
                      </p:stCondLst>
                      <p:childTnLst>
                        <p:par>
                          <p:cTn id="2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ID="53" presetClass="entr" presetSubtype="16" grp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nodeType="clickPar" fill="hold">
                      <p:stCondLst>
                        <p:cond delay="indefinite"/>
                      </p:stCondLst>
                      <p:childTnLst>
                        <p:par>
                          <p:cTn id="2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ID="31" presetClass="entr" presetSubtype="0" grpId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 concurrent="1" nextAc="seek">
              <p:cTn id="36" restart="whenNotActive" nodeType="interactiveSeq" fill="hold" evtFilter="cancelBubble">
                <p:stCondLst>
                  <p:cond delay="0" evt="onClick">
                    <p:tgtEl>
                      <p:spTgt spid="25606"/>
                    </p:tgtEl>
                  </p:cond>
                </p:stCondLst>
                <p:endSync delay="0" evt="end"/>
                <p:childTnLst>
                  <p:par>
                    <p:cTn id="37" nodeType="clickPar" fill="hold">
                      <p:stCondLst>
                        <p:cond delay="0"/>
                      </p:stCondLst>
                      <p:childTnLst>
                        <p:par>
                          <p:cTn id="3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5606"/>
                  </p:tgtEl>
                </p:cond>
              </p:nextCondLst>
            </p:seq>
          </p:childTnLst>
        </p:cTn>
      </p:par>
    </p:tnLst>
    <p:bldLst>
      <p:bldP spid="25605" grpId="0" animBg="0" build="whole"/>
      <p:bldP spid="25605" grpId="1" animBg="0" build="whole"/>
      <p:bldP spid="25605" grpId="2" animBg="0" build="whol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6624" name=""/>
        <p:cNvGrpSpPr>
          <a:grpSpLocks/>
        </p:cNvGrpSpPr>
        <p:nvPr/>
      </p:nvGrpSpPr>
      <p:grpSpPr>
        <a:xfrm/>
      </p:grpSpPr>
      <p:sp>
        <p:nvSpPr>
          <p:cNvPr id="2662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28650" y="365125"/>
            <a:ext cx="7886700" cy="1325563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>
              <a:latin charset="0" typeface="Times New Roman"/>
            </a:endParaRPr>
          </a:p>
        </p:txBody>
      </p:sp>
      <p:pic>
        <p:nvPicPr>
          <p:cNvPr id="26627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1">
            <a:extLst/>
          </a:blip>
          <a:srcRect t="0" r="0" b="0" l="0"/>
          <a:stretch>
            <a:fillRect/>
          </a:stretch>
        </p:blipFill>
        <p:spPr>
          <a:xfrm rot="0">
            <a:off x="0" y="228600"/>
            <a:ext cx="9144000" cy="6858000"/>
          </a:xfrm>
          <a:prstGeom prst="rect">
            <a:avLst/>
          </a:prstGeom>
          <a:noFill/>
          <a:ln/>
          <a:effectLst/>
        </p:spPr>
      </p:pic>
      <p:sp>
        <p:nvSpPr>
          <p:cNvPr id="26628" name=""/>
          <p:cNvSpPr>
            <a:spLocks noChangeAspect="0"/>
          </p:cNvSpPr>
          <p:nvPr/>
        </p:nvSpPr>
        <p:spPr>
          <a:xfrm>
            <a:off x="838200" y="1752600"/>
            <a:ext cx="7391400" cy="1570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6000" dirty="0" b="1">
                <a:solidFill>
                  <a:srgbClr val="c00000"/>
                </a:solidFill>
                <a:latin charset="0" typeface="Arial"/>
                <a:ea charset="0" typeface="Arial"/>
              </a:rPr>
              <a:t>Cô dạy con</a:t>
            </a:r>
          </a:p>
        </p:txBody>
      </p:sp>
      <p:pic>
        <p:nvPicPr>
          <p:cNvPr id="26629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4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 concurrent="1" nextAc="seek">
              <p:cTn id="8" restart="whenNotActive" nodeType="interactiveSeq" fill="hold" evtFilter="cancelBubble">
                <p:stCondLst>
                  <p:cond delay="0" evt="onClick">
                    <p:tgtEl>
                      <p:spTgt spid="26629"/>
                    </p:tgtEl>
                  </p:cond>
                </p:stCondLst>
                <p:endSync delay="0" evt="end"/>
                <p:childTnLst>
                  <p:par>
                    <p:cTn id="9" nodeType="clickPar" fill="hold">
                      <p:stCondLst>
                        <p:cond delay="0"/>
                      </p:stCondLst>
                      <p:childTnLst>
                        <p:par>
                          <p:cTn id="1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6629"/>
                  </p:tgtEl>
                </p:cond>
              </p:nextCondLst>
            </p:seq>
          </p:childTnLst>
        </p:cTn>
      </p:par>
    </p:tnLst>
    <p:bldLst>
      <p:bldP spid="26628" grpId="0" animBg="0" build="whol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7648" name=""/>
        <p:cNvGrpSpPr>
          <a:grpSpLocks/>
        </p:cNvGrpSpPr>
        <p:nvPr/>
      </p:nvGrpSpPr>
      <p:grpSpPr>
        <a:xfrm/>
      </p:grpSpPr>
      <p:sp>
        <p:nvSpPr>
          <p:cNvPr id="2765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28650" y="365125"/>
            <a:ext cx="7886700" cy="1325563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>
              <a:latin charset="0" typeface="Times New Roman"/>
            </a:endParaRPr>
          </a:p>
        </p:txBody>
      </p:sp>
      <p:sp>
        <p:nvSpPr>
          <p:cNvPr id="2765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-1066800" y="5410200"/>
            <a:ext cx="9448800" cy="838200"/>
          </a:xfrm>
          <a:ln/>
        </p:spPr>
        <p:txBody>
          <a:bodyPr wrap="square" lIns="91440" rIns="91440" tIns="45720" bIns="45720" anchor="t" anchorCtr="false"/>
          <a:lstStyle/>
          <a:p>
            <a:pPr algn="ctr" lvl="4">
              <a:lnSpc>
                <a:spcPct val="150000"/>
              </a:lnSpc>
              <a:buFont charset="0" typeface="Arial"/>
              <a:buNone/>
            </a:pPr>
            <a:r>
              <a:rPr lang="en-US" altLang="en-US" sz="200" dirty="0" b="1">
                <a:solidFill>
                  <a:srgbClr val="262626"/>
                </a:solidFill>
                <a:latin charset="0" typeface="Calibri Light"/>
              </a:rPr>
              <a:t> </a:t>
            </a:r>
            <a:r>
              <a:rPr lang="en-US" altLang="en-US" sz="2800" dirty="0" b="1">
                <a:solidFill>
                  <a:srgbClr val="ff0000"/>
                </a:solidFill>
                <a:latin charset="0" typeface="Arial"/>
                <a:ea charset="0" typeface="Arial"/>
              </a:rPr>
              <a:t>Mẹ ! mẹ ơi cô dạy </a:t>
            </a:r>
            <a:r>
              <a:rPr lang="en-US" altLang="en-US" sz="2800" dirty="0" b="1">
                <a:solidFill>
                  <a:srgbClr val="ff0000"/>
                </a:solidFill>
                <a:latin charset="0" typeface="Arial"/>
                <a:ea charset="0" typeface="Arial"/>
              </a:rPr>
              <a:t/>
            </a:r>
            <a:br/>
            <a:r>
              <a:rPr lang="en-US" altLang="en-US" sz="2800" dirty="0" b="1">
                <a:solidFill>
                  <a:srgbClr val="ff0000"/>
                </a:solidFill>
                <a:latin charset="0" typeface="Arial"/>
                <a:ea charset="0" typeface="Arial"/>
              </a:rPr>
              <a:t>Bài phương tiện giao thông</a:t>
            </a:r>
            <a:r>
              <a:rPr lang="en-US" altLang="en-US" sz="2800" dirty="0">
                <a:solidFill>
                  <a:srgbClr val="262626"/>
                </a:solidFill>
              </a:rPr>
              <a:t> </a:t>
            </a:r>
            <a:r>
              <a:rPr lang="en-US" altLang="en-US" sz="2800" dirty="0">
                <a:solidFill>
                  <a:srgbClr val="262626"/>
                </a:solidFill>
              </a:rPr>
              <a:t/>
            </a:r>
            <a:br/>
            <a:r>
              <a:rPr lang="en-US" altLang="en-US" sz="2800" dirty="0">
                <a:solidFill>
                  <a:srgbClr val="262626"/>
                </a:solidFill>
              </a:rPr>
              <a:t/>
            </a:r>
            <a:br/>
          </a:p>
        </p:txBody>
      </p:sp>
      <p:pic>
        <p:nvPicPr>
          <p:cNvPr id="27652" name="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53" name=""/>
          <p:cNvSpPr>
            <a:spLocks noChangeAspect="0"/>
          </p:cNvSpPr>
          <p:nvPr/>
        </p:nvSpPr>
        <p:spPr>
          <a:xfrm>
            <a:off x="-401637" y="-177463456"/>
            <a:ext cx="727744923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Mẹ!</a:t>
            </a:r>
          </a:p>
        </p:txBody>
      </p:sp>
      <p:sp>
        <p:nvSpPr>
          <p:cNvPr id="27654" name=""/>
          <p:cNvSpPr>
            <a:spLocks noChangeAspect="0"/>
          </p:cNvSpPr>
          <p:nvPr/>
        </p:nvSpPr>
        <p:spPr>
          <a:xfrm>
            <a:off x="-21669376" y="-177463456"/>
            <a:ext cx="415686880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Mẹ</a:t>
            </a:r>
          </a:p>
        </p:txBody>
      </p:sp>
      <p:sp>
        <p:nvSpPr>
          <p:cNvPr id="27655" name=""/>
          <p:cNvSpPr>
            <a:spLocks noChangeAspect="0"/>
          </p:cNvSpPr>
          <p:nvPr/>
        </p:nvSpPr>
        <p:spPr>
          <a:xfrm>
            <a:off x="-197288144" y="-177463456"/>
            <a:ext cx="317488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ơ</a:t>
            </a:r>
          </a:p>
        </p:txBody>
      </p:sp>
      <p:sp>
        <p:nvSpPr>
          <p:cNvPr id="27656" name=""/>
          <p:cNvSpPr>
            <a:spLocks noChangeAspect="0"/>
          </p:cNvSpPr>
          <p:nvPr/>
        </p:nvSpPr>
        <p:spPr>
          <a:xfrm>
            <a:off x="-12111038" y="-177463456"/>
            <a:ext cx="10380980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i</a:t>
            </a:r>
          </a:p>
        </p:txBody>
      </p:sp>
      <p:sp>
        <p:nvSpPr>
          <p:cNvPr id="27657" name=""/>
          <p:cNvSpPr>
            <a:spLocks noChangeAspect="0"/>
          </p:cNvSpPr>
          <p:nvPr/>
        </p:nvSpPr>
        <p:spPr>
          <a:xfrm>
            <a:off x="-37755512" y="-177463456"/>
            <a:ext cx="44291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Cô</a:t>
            </a:r>
          </a:p>
        </p:txBody>
      </p:sp>
      <p:sp>
        <p:nvSpPr>
          <p:cNvPr id="27658" name=""/>
          <p:cNvSpPr>
            <a:spLocks noChangeAspect="0"/>
          </p:cNvSpPr>
          <p:nvPr/>
        </p:nvSpPr>
        <p:spPr>
          <a:xfrm>
            <a:off x="-27435176" y="-177463456"/>
            <a:ext cx="208587976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dạy</a:t>
            </a:r>
          </a:p>
        </p:txBody>
      </p:sp>
      <p:sp>
        <p:nvSpPr>
          <p:cNvPr id="27659" name=""/>
          <p:cNvSpPr>
            <a:spLocks noChangeAspect="0"/>
          </p:cNvSpPr>
          <p:nvPr/>
        </p:nvSpPr>
        <p:spPr>
          <a:xfrm>
            <a:off x="-401637" y="-24379238"/>
            <a:ext cx="727771931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Bài</a:t>
            </a:r>
          </a:p>
        </p:txBody>
      </p:sp>
      <p:sp>
        <p:nvSpPr>
          <p:cNvPr id="27660" name=""/>
          <p:cNvSpPr>
            <a:spLocks noChangeAspect="0"/>
          </p:cNvSpPr>
          <p:nvPr/>
        </p:nvSpPr>
        <p:spPr>
          <a:xfrm>
            <a:off x="-40847964" y="-24379238"/>
            <a:ext cx="415728164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ph</a:t>
            </a:r>
          </a:p>
        </p:txBody>
      </p:sp>
      <p:sp>
        <p:nvSpPr>
          <p:cNvPr id="27661" name=""/>
          <p:cNvSpPr>
            <a:spLocks noChangeAspect="0"/>
          </p:cNvSpPr>
          <p:nvPr/>
        </p:nvSpPr>
        <p:spPr>
          <a:xfrm>
            <a:off x="-279925472" y="-24379238"/>
            <a:ext cx="46992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ươ</a:t>
            </a:r>
          </a:p>
        </p:txBody>
      </p:sp>
      <p:sp>
        <p:nvSpPr>
          <p:cNvPr id="27662" name=""/>
          <p:cNvSpPr>
            <a:spLocks noChangeAspect="0"/>
          </p:cNvSpPr>
          <p:nvPr/>
        </p:nvSpPr>
        <p:spPr>
          <a:xfrm>
            <a:off x="-705173824" y="-24379238"/>
            <a:ext cx="425408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ng</a:t>
            </a:r>
          </a:p>
        </p:txBody>
      </p:sp>
      <p:sp>
        <p:nvSpPr>
          <p:cNvPr id="27663" name=""/>
          <p:cNvSpPr>
            <a:spLocks noChangeAspect="0"/>
          </p:cNvSpPr>
          <p:nvPr/>
        </p:nvSpPr>
        <p:spPr>
          <a:xfrm>
            <a:off x="114238088" y="-24379238"/>
            <a:ext cx="53340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tiện</a:t>
            </a:r>
          </a:p>
        </p:txBody>
      </p:sp>
      <p:sp>
        <p:nvSpPr>
          <p:cNvPr id="27664" name=""/>
          <p:cNvSpPr>
            <a:spLocks noChangeAspect="0"/>
          </p:cNvSpPr>
          <p:nvPr/>
        </p:nvSpPr>
        <p:spPr>
          <a:xfrm>
            <a:off x="-3711575" y="-24379238"/>
            <a:ext cx="416747319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giao</a:t>
            </a:r>
          </a:p>
        </p:txBody>
      </p:sp>
      <p:sp>
        <p:nvSpPr>
          <p:cNvPr id="27665" name=""/>
          <p:cNvSpPr>
            <a:spLocks noChangeAspect="0"/>
          </p:cNvSpPr>
          <p:nvPr/>
        </p:nvSpPr>
        <p:spPr>
          <a:xfrm>
            <a:off x="737087360" y="-24379238"/>
            <a:ext cx="727104" cy="208427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thông</a:t>
            </a:r>
          </a:p>
        </p:txBody>
      </p:sp>
      <p:sp>
        <p:nvSpPr>
          <p:cNvPr id="27666" name=""/>
          <p:cNvSpPr>
            <a:spLocks noChangeAspect="0"/>
          </p:cNvSpPr>
          <p:nvPr/>
        </p:nvSpPr>
        <p:spPr>
          <a:xfrm>
            <a:off x="-401637" y="-177463456"/>
            <a:ext cx="727744923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Mẹ!</a:t>
            </a:r>
          </a:p>
        </p:txBody>
      </p:sp>
      <p:sp>
        <p:nvSpPr>
          <p:cNvPr id="27667" name=""/>
          <p:cNvSpPr>
            <a:spLocks noChangeAspect="0"/>
          </p:cNvSpPr>
          <p:nvPr/>
        </p:nvSpPr>
        <p:spPr>
          <a:xfrm>
            <a:off x="-21669376" y="-177463456"/>
            <a:ext cx="415686880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Mẹ</a:t>
            </a:r>
          </a:p>
        </p:txBody>
      </p:sp>
      <p:sp>
        <p:nvSpPr>
          <p:cNvPr id="27668" name=""/>
          <p:cNvSpPr>
            <a:spLocks noChangeAspect="0"/>
          </p:cNvSpPr>
          <p:nvPr/>
        </p:nvSpPr>
        <p:spPr>
          <a:xfrm>
            <a:off x="-197288144" y="-177463456"/>
            <a:ext cx="317488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ơ</a:t>
            </a:r>
          </a:p>
        </p:txBody>
      </p:sp>
      <p:sp>
        <p:nvSpPr>
          <p:cNvPr id="27669" name=""/>
          <p:cNvSpPr>
            <a:spLocks noChangeAspect="0"/>
          </p:cNvSpPr>
          <p:nvPr/>
        </p:nvSpPr>
        <p:spPr>
          <a:xfrm>
            <a:off x="-12111038" y="-177463456"/>
            <a:ext cx="10380980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i</a:t>
            </a:r>
          </a:p>
        </p:txBody>
      </p:sp>
      <p:sp>
        <p:nvSpPr>
          <p:cNvPr id="27670" name=""/>
          <p:cNvSpPr>
            <a:spLocks noChangeAspect="0"/>
          </p:cNvSpPr>
          <p:nvPr/>
        </p:nvSpPr>
        <p:spPr>
          <a:xfrm>
            <a:off x="-37755512" y="-177463456"/>
            <a:ext cx="44291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Cô</a:t>
            </a:r>
          </a:p>
        </p:txBody>
      </p:sp>
      <p:sp>
        <p:nvSpPr>
          <p:cNvPr id="27671" name=""/>
          <p:cNvSpPr>
            <a:spLocks noChangeAspect="0"/>
          </p:cNvSpPr>
          <p:nvPr/>
        </p:nvSpPr>
        <p:spPr>
          <a:xfrm>
            <a:off x="-27435176" y="-177463456"/>
            <a:ext cx="208587976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dạy</a:t>
            </a:r>
          </a:p>
        </p:txBody>
      </p:sp>
      <p:sp>
        <p:nvSpPr>
          <p:cNvPr id="27672" name=""/>
          <p:cNvSpPr>
            <a:spLocks noChangeAspect="0"/>
          </p:cNvSpPr>
          <p:nvPr/>
        </p:nvSpPr>
        <p:spPr>
          <a:xfrm>
            <a:off x="-401637" y="-24379238"/>
            <a:ext cx="727771931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Bài</a:t>
            </a:r>
          </a:p>
        </p:txBody>
      </p:sp>
      <p:sp>
        <p:nvSpPr>
          <p:cNvPr id="27673" name=""/>
          <p:cNvSpPr>
            <a:spLocks noChangeAspect="0"/>
          </p:cNvSpPr>
          <p:nvPr/>
        </p:nvSpPr>
        <p:spPr>
          <a:xfrm>
            <a:off x="-40847964" y="-24379238"/>
            <a:ext cx="415728164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ph</a:t>
            </a:r>
          </a:p>
        </p:txBody>
      </p:sp>
      <p:sp>
        <p:nvSpPr>
          <p:cNvPr id="27674" name=""/>
          <p:cNvSpPr>
            <a:spLocks noChangeAspect="0"/>
          </p:cNvSpPr>
          <p:nvPr/>
        </p:nvSpPr>
        <p:spPr>
          <a:xfrm>
            <a:off x="-279925472" y="-24379238"/>
            <a:ext cx="46992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ươ</a:t>
            </a:r>
          </a:p>
        </p:txBody>
      </p:sp>
      <p:sp>
        <p:nvSpPr>
          <p:cNvPr id="27675" name=""/>
          <p:cNvSpPr>
            <a:spLocks noChangeAspect="0"/>
          </p:cNvSpPr>
          <p:nvPr/>
        </p:nvSpPr>
        <p:spPr>
          <a:xfrm>
            <a:off x="-705173824" y="-24379238"/>
            <a:ext cx="425408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ng</a:t>
            </a:r>
          </a:p>
        </p:txBody>
      </p:sp>
      <p:sp>
        <p:nvSpPr>
          <p:cNvPr id="27676" name=""/>
          <p:cNvSpPr>
            <a:spLocks noChangeAspect="0"/>
          </p:cNvSpPr>
          <p:nvPr/>
        </p:nvSpPr>
        <p:spPr>
          <a:xfrm>
            <a:off x="114238088" y="-24379238"/>
            <a:ext cx="53340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tiện</a:t>
            </a:r>
          </a:p>
        </p:txBody>
      </p:sp>
      <p:sp>
        <p:nvSpPr>
          <p:cNvPr id="27677" name=""/>
          <p:cNvSpPr>
            <a:spLocks noChangeAspect="0"/>
          </p:cNvSpPr>
          <p:nvPr/>
        </p:nvSpPr>
        <p:spPr>
          <a:xfrm>
            <a:off x="-3711575" y="-24379238"/>
            <a:ext cx="416747319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giao</a:t>
            </a:r>
          </a:p>
        </p:txBody>
      </p:sp>
      <p:sp>
        <p:nvSpPr>
          <p:cNvPr id="27678" name=""/>
          <p:cNvSpPr>
            <a:spLocks noChangeAspect="0"/>
          </p:cNvSpPr>
          <p:nvPr/>
        </p:nvSpPr>
        <p:spPr>
          <a:xfrm>
            <a:off x="737087360" y="-24379238"/>
            <a:ext cx="727104" cy="208427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thông</a:t>
            </a:r>
          </a:p>
        </p:txBody>
      </p:sp>
      <p:sp>
        <p:nvSpPr>
          <p:cNvPr id="27679" name=""/>
          <p:cNvSpPr>
            <a:spLocks noChangeAspect="0"/>
          </p:cNvSpPr>
          <p:nvPr/>
        </p:nvSpPr>
        <p:spPr>
          <a:xfrm>
            <a:off x="-401637" y="-177463456"/>
            <a:ext cx="727744923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Mẹ!</a:t>
            </a:r>
          </a:p>
        </p:txBody>
      </p:sp>
      <p:sp>
        <p:nvSpPr>
          <p:cNvPr id="27680" name=""/>
          <p:cNvSpPr>
            <a:spLocks noChangeAspect="0"/>
          </p:cNvSpPr>
          <p:nvPr/>
        </p:nvSpPr>
        <p:spPr>
          <a:xfrm>
            <a:off x="-21669376" y="-177463456"/>
            <a:ext cx="415686880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Mẹ</a:t>
            </a:r>
          </a:p>
        </p:txBody>
      </p:sp>
      <p:sp>
        <p:nvSpPr>
          <p:cNvPr id="27681" name=""/>
          <p:cNvSpPr>
            <a:spLocks noChangeAspect="0"/>
          </p:cNvSpPr>
          <p:nvPr/>
        </p:nvSpPr>
        <p:spPr>
          <a:xfrm>
            <a:off x="-197288144" y="-177463456"/>
            <a:ext cx="317488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ơ</a:t>
            </a:r>
          </a:p>
        </p:txBody>
      </p:sp>
      <p:sp>
        <p:nvSpPr>
          <p:cNvPr id="27682" name=""/>
          <p:cNvSpPr>
            <a:spLocks noChangeAspect="0"/>
          </p:cNvSpPr>
          <p:nvPr/>
        </p:nvSpPr>
        <p:spPr>
          <a:xfrm>
            <a:off x="-12111038" y="-177463456"/>
            <a:ext cx="10380980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i</a:t>
            </a:r>
          </a:p>
        </p:txBody>
      </p:sp>
      <p:sp>
        <p:nvSpPr>
          <p:cNvPr id="27683" name=""/>
          <p:cNvSpPr>
            <a:spLocks noChangeAspect="0"/>
          </p:cNvSpPr>
          <p:nvPr/>
        </p:nvSpPr>
        <p:spPr>
          <a:xfrm>
            <a:off x="-37755512" y="-177463456"/>
            <a:ext cx="442912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Cô</a:t>
            </a:r>
          </a:p>
        </p:txBody>
      </p:sp>
      <p:sp>
        <p:nvSpPr>
          <p:cNvPr id="27684" name=""/>
          <p:cNvSpPr>
            <a:spLocks noChangeAspect="0"/>
          </p:cNvSpPr>
          <p:nvPr/>
        </p:nvSpPr>
        <p:spPr>
          <a:xfrm>
            <a:off x="-27435176" y="-177463456"/>
            <a:ext cx="208587976" cy="611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dirty="0">
                <a:latin charset="0" typeface="Arial"/>
                <a:ea charset="0" typeface="Arial"/>
              </a:rPr>
              <a:t>dạy</a:t>
            </a:r>
          </a:p>
        </p:txBody>
      </p:sp>
      <p:sp>
        <p:nvSpPr>
          <p:cNvPr id="27685" name=""/>
          <p:cNvSpPr>
            <a:spLocks noChangeAspect="0"/>
          </p:cNvSpPr>
          <p:nvPr/>
        </p:nvSpPr>
        <p:spPr>
          <a:xfrm>
            <a:off x="-401637" y="-24379238"/>
            <a:ext cx="727771931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Bài</a:t>
            </a:r>
          </a:p>
        </p:txBody>
      </p:sp>
      <p:sp>
        <p:nvSpPr>
          <p:cNvPr id="27686" name=""/>
          <p:cNvSpPr>
            <a:spLocks noChangeAspect="0"/>
          </p:cNvSpPr>
          <p:nvPr/>
        </p:nvSpPr>
        <p:spPr>
          <a:xfrm>
            <a:off x="-40847964" y="-24379238"/>
            <a:ext cx="415728164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ph</a:t>
            </a:r>
          </a:p>
        </p:txBody>
      </p:sp>
      <p:sp>
        <p:nvSpPr>
          <p:cNvPr id="27687" name=""/>
          <p:cNvSpPr>
            <a:spLocks noChangeAspect="0"/>
          </p:cNvSpPr>
          <p:nvPr/>
        </p:nvSpPr>
        <p:spPr>
          <a:xfrm>
            <a:off x="-279925472" y="-24379238"/>
            <a:ext cx="46992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ươ</a:t>
            </a:r>
          </a:p>
        </p:txBody>
      </p:sp>
      <p:sp>
        <p:nvSpPr>
          <p:cNvPr id="27688" name=""/>
          <p:cNvSpPr>
            <a:spLocks noChangeAspect="0"/>
          </p:cNvSpPr>
          <p:nvPr/>
        </p:nvSpPr>
        <p:spPr>
          <a:xfrm>
            <a:off x="-705173824" y="-24379238"/>
            <a:ext cx="425408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ng</a:t>
            </a:r>
          </a:p>
        </p:txBody>
      </p:sp>
      <p:sp>
        <p:nvSpPr>
          <p:cNvPr id="27689" name=""/>
          <p:cNvSpPr>
            <a:spLocks noChangeAspect="0"/>
          </p:cNvSpPr>
          <p:nvPr/>
        </p:nvSpPr>
        <p:spPr>
          <a:xfrm>
            <a:off x="114238088" y="-24379238"/>
            <a:ext cx="533400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tiện</a:t>
            </a:r>
          </a:p>
        </p:txBody>
      </p:sp>
      <p:sp>
        <p:nvSpPr>
          <p:cNvPr id="27690" name=""/>
          <p:cNvSpPr>
            <a:spLocks noChangeAspect="0"/>
          </p:cNvSpPr>
          <p:nvPr/>
        </p:nvSpPr>
        <p:spPr>
          <a:xfrm>
            <a:off x="-3711575" y="-24379238"/>
            <a:ext cx="416747319" cy="208702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giao</a:t>
            </a:r>
          </a:p>
        </p:txBody>
      </p:sp>
      <p:sp>
        <p:nvSpPr>
          <p:cNvPr id="27691" name=""/>
          <p:cNvSpPr>
            <a:spLocks noChangeAspect="0"/>
          </p:cNvSpPr>
          <p:nvPr/>
        </p:nvSpPr>
        <p:spPr>
          <a:xfrm>
            <a:off x="737087360" y="-24379238"/>
            <a:ext cx="727104" cy="208427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700" dirty="0">
                <a:latin charset="0" typeface="Arial"/>
                <a:ea charset="0" typeface="Arial"/>
              </a:rPr>
              <a:t>thông</a:t>
            </a:r>
          </a:p>
        </p:txBody>
      </p:sp>
    </p:spTree>
  </p:cSld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53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8672" name=""/>
        <p:cNvGrpSpPr>
          <a:grpSpLocks/>
        </p:cNvGrpSpPr>
        <p:nvPr/>
      </p:nvGrpSpPr>
      <p:grpSpPr>
        <a:xfrm/>
      </p:grpSpPr>
      <p:sp>
        <p:nvSpPr>
          <p:cNvPr id="28674" name=""/>
          <p:cNvSpPr>
            <a:spLocks noGrp="1" noChangeAspect="0"/>
          </p:cNvSpPr>
          <p:nvPr>
            <p:ph type="ctrTitle" sz="full" idx="4294967295"/>
          </p:nvPr>
        </p:nvSpPr>
        <p:spPr>
          <a:xfrm rot="0">
            <a:off x="685800" y="2130425"/>
            <a:ext cx="7772400" cy="1470025"/>
          </a:xfrm>
          <a:ln/>
        </p:spPr>
        <p:txBody>
          <a:bodyPr wrap="square" lIns="91440" rIns="91440" tIns="45720" bIns="45720" anchor="ctr"/>
          <a:lstStyle>
            <a:lvl1pPr>
              <a:defRPr/>
            </a:lvl1pPr>
          </a:lstStyle>
          <a:p>
            <a:pPr algn="ctr"/>
            <a:endParaRPr lang="en-US" altLang="en-US" sz="4400" dirty="0">
              <a:latin charset="0" typeface="Times New Roman"/>
            </a:endParaRPr>
          </a:p>
        </p:txBody>
      </p:sp>
      <p:sp>
        <p:nvSpPr>
          <p:cNvPr id="28675" name=""/>
          <p:cNvSpPr>
            <a:spLocks noGrp="1" noChangeAspect="0"/>
          </p:cNvSpPr>
          <p:nvPr>
            <p:ph type="subTitle" sz="full" idx="4294967295"/>
          </p:nvPr>
        </p:nvSpPr>
        <p:spPr>
          <a:xfrm rot="0">
            <a:off x="1524000" y="6324600"/>
            <a:ext cx="6400800" cy="762000"/>
          </a:xfrm>
          <a:ln/>
        </p:spPr>
        <p:txBody>
          <a:bodyPr wrap="square" lIns="91440" rIns="91440" tIns="45720" bIns="45720" anchor="t" anchorCtr="false"/>
          <a:lstStyle>
            <a:lvl1pPr algn="ctr" marL="0">
              <a:buNone/>
              <a:defRPr/>
            </a:lvl1pPr>
            <a:lvl2pPr algn="ctr" marL="342900">
              <a:buNone/>
              <a:defRPr/>
            </a:lvl2pPr>
            <a:lvl3pPr algn="ctr" marL="685800">
              <a:buNone/>
              <a:defRPr/>
            </a:lvl3pPr>
            <a:lvl4pPr algn="ctr" marL="1028700">
              <a:buNone/>
              <a:defRPr/>
            </a:lvl4pPr>
            <a:lvl5pPr algn="ctr" marL="1371600">
              <a:buNone/>
              <a:defRPr/>
            </a:lvl5pPr>
          </a:lstStyle>
          <a:p>
            <a:pPr>
              <a:lnSpc>
                <a:spcPct val="70000"/>
              </a:lnSpc>
            </a:pPr>
            <a:r>
              <a:rPr lang="en-US" altLang="en-US" sz="3600" dirty="0" b="1">
                <a:solidFill>
                  <a:srgbClr val="ff3300"/>
                </a:solidFill>
                <a:latin charset="0" typeface="Arial"/>
                <a:ea charset="0" typeface="Arial"/>
              </a:rPr>
              <a:t>Máy bay - bay đường không</a:t>
            </a:r>
            <a:r>
              <a:rPr lang="en-US" altLang="en-US" sz="1200" dirty="0" b="1">
                <a:solidFill>
                  <a:srgbClr val="954f72"/>
                </a:solidFill>
                <a:latin charset="0" typeface="Calibri Light"/>
              </a:rPr>
              <a:t/>
            </a:r>
            <a:br/>
            <a:r>
              <a:rPr lang="en-US" altLang="en-US" sz="1200" dirty="0" b="1">
                <a:solidFill>
                  <a:srgbClr val="0563c1"/>
                </a:solidFill>
                <a:latin charset="0" typeface="Calibri Light"/>
              </a:rPr>
              <a:t/>
            </a:r>
            <a:br/>
          </a:p>
        </p:txBody>
      </p:sp>
      <p:pic>
        <p:nvPicPr>
          <p:cNvPr id="28676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3">
            <a:extLst/>
          </a:blip>
          <a:srcRect t="0" r="0" b="0" l="0"/>
          <a:stretch>
            <a:fillRect/>
          </a:stretch>
        </p:blipFill>
        <p:spPr>
          <a:xfrm rot="0">
            <a:off x="0" y="0"/>
            <a:ext cx="9144000" cy="6019800"/>
          </a:xfrm>
          <a:prstGeom prst="rect">
            <a:avLst/>
          </a:prstGeom>
          <a:ln/>
          <a:effectLst>
            <a:outerShdw dist="139700" dir="2700000" algn="br" rotWithShape="0">
              <a:srgbClr val="333333">
                <a:alpha val="64999"/>
              </a:srgbClr>
            </a:outerShdw>
          </a:effectLst>
        </p:spPr>
      </p:pic>
      <p:pic>
        <p:nvPicPr>
          <p:cNvPr id="28677" name="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-2286000" y="685800"/>
            <a:ext cx="6781800" cy="26670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21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ID="63" presetClass="path" presetSubtype="0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 0.00556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9696" name=""/>
        <p:cNvGrpSpPr>
          <a:grpSpLocks/>
        </p:cNvGrpSpPr>
        <p:nvPr/>
      </p:nvGrpSpPr>
      <p:grpSpPr>
        <a:xfrm/>
      </p:grpSpPr>
      <p:sp>
        <p:nvSpPr>
          <p:cNvPr id="29698" name=""/>
          <p:cNvSpPr>
            <a:spLocks noGrp="1" noChangeAspect="0"/>
          </p:cNvSpPr>
          <p:nvPr>
            <p:ph type="ctrTitle" sz="full" idx="4294967295"/>
          </p:nvPr>
        </p:nvSpPr>
        <p:spPr>
          <a:xfrm rot="0">
            <a:off x="685800" y="2130425"/>
            <a:ext cx="7772400" cy="1470025"/>
          </a:xfrm>
          <a:ln/>
        </p:spPr>
        <p:txBody>
          <a:bodyPr wrap="square" lIns="91440" rIns="91440" tIns="45720" bIns="45720" anchor="ctr"/>
          <a:lstStyle>
            <a:lvl1pPr>
              <a:defRPr/>
            </a:lvl1pPr>
          </a:lstStyle>
          <a:p>
            <a:pPr algn="ctr"/>
            <a:endParaRPr lang="en-US" altLang="en-US" sz="4400" dirty="0">
              <a:latin charset="0" typeface="Times New Roman"/>
            </a:endParaRPr>
          </a:p>
        </p:txBody>
      </p:sp>
      <p:sp>
        <p:nvSpPr>
          <p:cNvPr id="29699" name=""/>
          <p:cNvSpPr>
            <a:spLocks noGrp="1" noChangeAspect="0"/>
          </p:cNvSpPr>
          <p:nvPr>
            <p:ph type="subTitle" sz="full" idx="4294967295"/>
          </p:nvPr>
        </p:nvSpPr>
        <p:spPr>
          <a:xfrm rot="0">
            <a:off x="1447800" y="5943600"/>
            <a:ext cx="6400800" cy="914400"/>
          </a:xfrm>
          <a:ln/>
        </p:spPr>
        <p:txBody>
          <a:bodyPr wrap="square" lIns="91440" rIns="91440" tIns="45720" bIns="45720" anchor="t" anchorCtr="false"/>
          <a:lstStyle>
            <a:lvl1pPr algn="ctr" marL="0">
              <a:buNone/>
              <a:defRPr/>
            </a:lvl1pPr>
            <a:lvl2pPr algn="ctr" marL="342900">
              <a:buNone/>
              <a:defRPr/>
            </a:lvl2pPr>
            <a:lvl3pPr algn="ctr" marL="685800">
              <a:buNone/>
              <a:defRPr/>
            </a:lvl3pPr>
            <a:lvl4pPr algn="ctr" marL="1028700">
              <a:buNone/>
              <a:defRPr/>
            </a:lvl4pPr>
            <a:lvl5pPr algn="ctr" marL="1371600">
              <a:buNone/>
              <a:defRPr/>
            </a:lvl5pPr>
          </a:lstStyle>
          <a:p>
            <a:pPr>
              <a:lnSpc>
                <a:spcPct val="80000"/>
              </a:lnSpc>
            </a:pPr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Ô tô chạy đường bộ</a:t>
            </a:r>
            <a:r>
              <a:rPr lang="en-US" altLang="en-US" sz="4400" dirty="0" b="1">
                <a:solidFill>
                  <a:srgbClr val="ff0000"/>
                </a:solidFill>
                <a:latin charset="0" typeface="Calibri Light"/>
              </a:rPr>
              <a:t> </a:t>
            </a:r>
            <a:r>
              <a:rPr lang="en-US" altLang="en-US" sz="4400" dirty="0" b="1">
                <a:solidFill>
                  <a:srgbClr val="ff0000"/>
                </a:solidFill>
                <a:latin charset="0" typeface="Calibri Light"/>
              </a:rPr>
              <a:t/>
            </a:r>
            <a:br/>
            <a:r>
              <a:rPr lang="en-US" altLang="en-US" sz="1000" dirty="0" b="1">
                <a:solidFill>
                  <a:srgbClr val="ff0000"/>
                </a:solidFill>
                <a:latin charset="0" typeface="Calibri Light"/>
              </a:rPr>
              <a:t/>
            </a:r>
            <a:br/>
          </a:p>
        </p:txBody>
      </p:sp>
      <p:pic>
        <p:nvPicPr>
          <p:cNvPr id="29700" name="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4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0720" name=""/>
        <p:cNvGrpSpPr>
          <a:grpSpLocks/>
        </p:cNvGrpSpPr>
        <p:nvPr/>
      </p:nvGrpSpPr>
      <p:grpSpPr>
        <a:xfrm/>
      </p:grpSpPr>
      <p:sp>
        <p:nvSpPr>
          <p:cNvPr id="3072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28650" y="365125"/>
            <a:ext cx="7886700" cy="1325563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>
              <a:latin charset="0" typeface="Times New Roman"/>
            </a:endParaRPr>
          </a:p>
        </p:txBody>
      </p:sp>
      <p:sp>
        <p:nvSpPr>
          <p:cNvPr id="30723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990600" y="5684838"/>
            <a:ext cx="7924800" cy="1020762"/>
          </a:xfrm>
          <a:ln/>
        </p:spPr>
        <p:txBody>
          <a:bodyPr wrap="square" lIns="91440" rIns="91440" tIns="45720" bIns="45720" anchor="t" anchorCtr="false"/>
          <a:lstStyle/>
          <a:p>
            <a:pPr lvl="2">
              <a:lnSpc>
                <a:spcPct val="100000"/>
              </a:lnSpc>
              <a:buFont charset="0" typeface="Arial"/>
              <a:buNone/>
            </a:pPr>
            <a:r>
              <a:rPr lang="en-US" altLang="en-US" sz="1000" dirty="0" b="1">
                <a:solidFill>
                  <a:srgbClr val="262626"/>
                </a:solidFill>
                <a:latin charset="0" typeface="Calibri Light"/>
              </a:rPr>
              <a:t> </a:t>
            </a:r>
            <a:r>
              <a:rPr lang="en-US" altLang="en-US" sz="3200" dirty="0" b="1">
                <a:solidFill>
                  <a:srgbClr val="ff0000"/>
                </a:solidFill>
                <a:latin charset="0" typeface="Arial"/>
                <a:ea charset="0" typeface="Arial"/>
              </a:rPr>
              <a:t>Tàu, thuyền, ca nô đó. </a:t>
            </a:r>
          </a:p>
          <a:p>
            <a:pPr lvl="2">
              <a:lnSpc>
                <a:spcPct val="100000"/>
              </a:lnSpc>
              <a:buFont charset="0" typeface="Arial"/>
              <a:buNone/>
            </a:pPr>
            <a:r>
              <a:rPr lang="en-US" altLang="en-US" sz="3200" dirty="0" b="1">
                <a:solidFill>
                  <a:srgbClr val="ff0000"/>
                </a:solidFill>
                <a:latin charset="0" typeface="Arial"/>
                <a:ea charset="0" typeface="Arial"/>
              </a:rPr>
              <a:t>Chạy đường thủy mẹ ơi</a:t>
            </a:r>
            <a:r>
              <a:rPr lang="en-US" altLang="en-US" sz="3200" dirty="0">
                <a:solidFill>
                  <a:srgbClr val="ff0000"/>
                </a:solidFill>
                <a:latin charset="0" typeface="Arial"/>
                <a:ea charset="0" typeface="Arial"/>
              </a:rPr>
              <a:t> </a:t>
            </a:r>
            <a:r>
              <a:rPr lang="en-US" altLang="en-US" sz="200" dirty="0">
                <a:solidFill>
                  <a:srgbClr val="ff0000"/>
                </a:solidFill>
              </a:rPr>
              <a:t/>
            </a:r>
            <a:br/>
            <a:r>
              <a:rPr lang="en-US" altLang="en-US" sz="200" dirty="0">
                <a:solidFill>
                  <a:srgbClr val="262626"/>
                </a:solidFill>
              </a:rPr>
              <a:t/>
            </a:r>
            <a:br/>
          </a:p>
        </p:txBody>
      </p:sp>
      <p:pic>
        <p:nvPicPr>
          <p:cNvPr id="30724" name="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0" y="0"/>
            <a:ext cx="4648200" cy="5715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25" name=""/>
          <p:cNvPicPr>
            <a:picLocks noChangeAspect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4495800" y="0"/>
            <a:ext cx="4648200" cy="57150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1744" name=""/>
        <p:cNvGrpSpPr>
          <a:grpSpLocks/>
        </p:cNvGrpSpPr>
        <p:nvPr/>
      </p:nvGrpSpPr>
      <p:grpSpPr>
        <a:xfrm/>
      </p:grpSpPr>
      <p:sp>
        <p:nvSpPr>
          <p:cNvPr id="3174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28650" y="365125"/>
            <a:ext cx="7886700" cy="1325563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>
              <a:latin charset="0" typeface="Times New Roman"/>
            </a:endParaRPr>
          </a:p>
        </p:txBody>
      </p:sp>
      <p:pic>
        <p:nvPicPr>
          <p:cNvPr id="31747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1">
            <a:extLst/>
          </a:blip>
          <a:srcRect t="0" r="0" b="0" l="0"/>
          <a:stretch>
            <a:fillRect/>
          </a:stretch>
        </p:blipFill>
        <p:spPr>
          <a:xfrm rot="0">
            <a:off x="0" y="152400"/>
            <a:ext cx="9144000" cy="6858000"/>
          </a:xfrm>
          <a:prstGeom prst="rect">
            <a:avLst/>
          </a:prstGeom>
          <a:noFill/>
          <a:ln/>
          <a:effectLst/>
        </p:spPr>
      </p:pic>
      <p:sp>
        <p:nvSpPr>
          <p:cNvPr id="31748" name=""/>
          <p:cNvSpPr>
            <a:spLocks noChangeAspect="0"/>
          </p:cNvSpPr>
          <p:nvPr/>
        </p:nvSpPr>
        <p:spPr>
          <a:xfrm>
            <a:off x="1295400" y="457200"/>
            <a:ext cx="8305800" cy="55705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/>
            <a:r>
              <a:rPr lang="en-US" altLang="en-US" sz="4000" dirty="0" b="1">
                <a:solidFill>
                  <a:srgbClr val="c00000"/>
                </a:solidFill>
                <a:ea charset="0" typeface="Arial"/>
              </a:rPr>
              <a:t>Đến lớp cô dạy bạn bé điều gì?</a:t>
            </a:r>
          </a:p>
          <a:p>
            <a:pPr/>
          </a:p>
          <a:p>
            <a:pPr/>
            <a:r>
              <a:rPr lang="en-US" altLang="en-US" sz="4000" dirty="0" b="1">
                <a:solidFill>
                  <a:srgbClr val="c00000"/>
                </a:solidFill>
                <a:ea charset="0" typeface="Arial"/>
              </a:rPr>
              <a:t>Máy bay bay đường nào?</a:t>
            </a:r>
          </a:p>
          <a:p>
            <a:pPr/>
          </a:p>
          <a:p>
            <a:pPr/>
            <a:r>
              <a:rPr lang="en-US" altLang="en-US" sz="4000" dirty="0" b="1">
                <a:solidFill>
                  <a:srgbClr val="c00000"/>
                </a:solidFill>
                <a:ea charset="0" typeface="Arial"/>
              </a:rPr>
              <a:t>Ô tô chạy đường gì? </a:t>
            </a:r>
          </a:p>
          <a:p>
            <a:pPr/>
          </a:p>
          <a:p>
            <a:pPr/>
            <a:r>
              <a:rPr lang="en-US" altLang="en-US" sz="4000" dirty="0" b="1">
                <a:solidFill>
                  <a:srgbClr val="c00000"/>
                </a:solidFill>
                <a:ea charset="0" typeface="Arial"/>
              </a:rPr>
              <a:t>Tàu thuyền ca nô chạy đường gì? </a:t>
            </a:r>
          </a:p>
        </p:txBody>
      </p:sp>
      <p:pic>
        <p:nvPicPr>
          <p:cNvPr id="31749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533400" y="5334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50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533400" y="17526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51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533400" y="29718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52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533400" y="4191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4" presetClass="entr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4" presetClass="entr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32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748">
                                            <p:txEl>
                                              <p:charRg st="32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Par" fill="hold">
                      <p:stCondLst>
                        <p:cond delay="indefinite"/>
                      </p:stCondLst>
                      <p:childTnLst>
                        <p:par>
                          <p:cTn id="1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ID="4" presetClass="entr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5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1748">
                                            <p:txEl>
                                              <p:charRg st="56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nodeType="clickPar" fill="hold">
                      <p:stCondLst>
                        <p:cond delay="indefinite"/>
                      </p:stCondLst>
                      <p:childTnLst>
                        <p:par>
                          <p:cTn id="1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ID="4" presetClass="entr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78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1748">
                                            <p:txEl>
                                              <p:charRg st="78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 concurrent="1" nextAc="seek">
              <p:cTn id="23" restart="whenNotActive" nodeType="interactiveSeq" fill="hold" evtFilter="cancelBubble">
                <p:stCondLst>
                  <p:cond delay="0" evt="onClick">
                    <p:tgtEl>
                      <p:spTgt spid="31749"/>
                    </p:tgtEl>
                  </p:cond>
                </p:stCondLst>
                <p:endSync delay="0" evt="end"/>
                <p:childTnLst>
                  <p:par>
                    <p:cTn id="24" nodeType="clickPar" fill="hold">
                      <p:stCondLst>
                        <p:cond delay="0"/>
                      </p:stCondLst>
                      <p:childTnLst>
                        <p:par>
                          <p:cTn id="2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31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1749"/>
                  </p:tgtEl>
                </p:cond>
              </p:nextCondLst>
            </p:seq>
            <p:seq concurrent="1" nextAc="seek">
              <p:cTn id="28" restart="whenNotActive" nodeType="interactiveSeq" fill="hold" evtFilter="cancelBubble">
                <p:stCondLst>
                  <p:cond delay="0" evt="onClick">
                    <p:tgtEl>
                      <p:spTgt spid="31750"/>
                    </p:tgtEl>
                  </p:cond>
                </p:stCondLst>
                <p:endSync delay="0" evt="end"/>
                <p:childTnLst>
                  <p:par>
                    <p:cTn id="29" nodeType="clickPar" fill="hold">
                      <p:stCondLst>
                        <p:cond delay="0"/>
                      </p:stCondLst>
                      <p:childTnLst>
                        <p:par>
                          <p:cTn id="3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317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1750"/>
                  </p:tgtEl>
                </p:cond>
              </p:nextCondLst>
            </p:seq>
            <p:seq concurrent="1" nextAc="seek">
              <p:cTn id="33" restart="whenNotActive" nodeType="interactiveSeq" fill="hold" evtFilter="cancelBubble">
                <p:stCondLst>
                  <p:cond delay="0" evt="onClick">
                    <p:tgtEl>
                      <p:spTgt spid="31751"/>
                    </p:tgtEl>
                  </p:cond>
                </p:stCondLst>
                <p:endSync delay="0" evt="end"/>
                <p:childTnLst>
                  <p:par>
                    <p:cTn id="34" nodeType="clickPar" fill="hold">
                      <p:stCondLst>
                        <p:cond delay="0"/>
                      </p:stCondLst>
                      <p:childTnLst>
                        <p:par>
                          <p:cTn id="3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1751"/>
                  </p:tgtEl>
                </p:cond>
              </p:nextCondLst>
            </p:seq>
            <p:seq concurrent="1" nextAc="seek">
              <p:cTn id="38" restart="whenNotActive" nodeType="interactiveSeq" fill="hold" evtFilter="cancelBubble">
                <p:stCondLst>
                  <p:cond delay="0" evt="onClick">
                    <p:tgtEl>
                      <p:spTgt spid="31752"/>
                    </p:tgtEl>
                  </p:cond>
                </p:stCondLst>
                <p:endSync delay="0" evt="end"/>
                <p:childTnLst>
                  <p:par>
                    <p:cTn id="39" nodeType="clickPar" fill="hold">
                      <p:stCondLst>
                        <p:cond delay="0"/>
                      </p:stCondLst>
                      <p:childTnLst>
                        <p:par>
                          <p:cTn id="4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317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175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2768" name=""/>
        <p:cNvGrpSpPr>
          <a:grpSpLocks/>
        </p:cNvGrpSpPr>
        <p:nvPr/>
      </p:nvGrpSpPr>
      <p:grpSpPr>
        <a:xfrm/>
      </p:grpSpPr>
      <p:sp>
        <p:nvSpPr>
          <p:cNvPr id="3277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28650" y="365125"/>
            <a:ext cx="7886700" cy="1325563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>
              <a:latin charset="0" typeface="Times New Roman"/>
            </a:endParaRPr>
          </a:p>
        </p:txBody>
      </p:sp>
      <p:sp>
        <p:nvSpPr>
          <p:cNvPr id="3277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-1295400" y="5791200"/>
            <a:ext cx="10668000" cy="1219200"/>
          </a:xfrm>
          <a:ln/>
        </p:spPr>
        <p:txBody>
          <a:bodyPr wrap="square" lIns="91440" rIns="91440" tIns="45720" bIns="45720" anchor="t" anchorCtr="false"/>
          <a:lstStyle/>
          <a:p>
            <a:pPr lvl="4">
              <a:lnSpc>
                <a:spcPct val="60000"/>
              </a:lnSpc>
              <a:buFont charset="0" typeface="Arial"/>
              <a:buNone/>
            </a:pPr>
            <a:r>
              <a:rPr lang="en-US" altLang="en-US" sz="3300" dirty="0" b="1">
                <a:solidFill>
                  <a:srgbClr val="ff3300"/>
                </a:solidFill>
                <a:latin charset="0" typeface="Arial"/>
                <a:ea charset="0" typeface="Arial"/>
              </a:rPr>
              <a:t>Con nhớ lời cô rồi, Khi đi trên đường bộ</a:t>
            </a:r>
          </a:p>
          <a:p>
            <a:pPr lvl="4">
              <a:lnSpc>
                <a:spcPct val="60000"/>
              </a:lnSpc>
              <a:buNone/>
            </a:pPr>
            <a:r>
              <a:rPr lang="en-US" altLang="en-US" sz="3300" dirty="0" b="1">
                <a:solidFill>
                  <a:srgbClr val="ff3300"/>
                </a:solidFill>
                <a:latin charset="0" typeface="Arial"/>
                <a:ea charset="0" typeface="Arial"/>
              </a:rPr>
              <a:t>Nhớ đi trên vỉa hè</a:t>
            </a:r>
          </a:p>
          <a:p>
            <a:pPr lvl="4">
              <a:lnSpc>
                <a:spcPct val="60000"/>
              </a:lnSpc>
              <a:buFont charset="0" typeface="Arial"/>
              <a:buNone/>
            </a:pPr>
            <a:r>
              <a:rPr lang="en-US" altLang="en-US" sz="3300" dirty="0" b="1">
                <a:solidFill>
                  <a:srgbClr val="ff3300"/>
                </a:solidFill>
                <a:latin charset="0" typeface="Arial"/>
                <a:ea charset="0" typeface="Arial"/>
              </a:rPr>
              <a:t> </a:t>
            </a:r>
          </a:p>
        </p:txBody>
      </p:sp>
      <p:pic>
        <p:nvPicPr>
          <p:cNvPr id="32772" name=""/>
          <p:cNvPicPr>
            <a:picLocks noChangeAspect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5360" name=""/>
        <p:cNvGrpSpPr>
          <a:grpSpLocks/>
        </p:cNvGrpSpPr>
        <p:nvPr/>
      </p:nvGrpSpPr>
      <p:grpSpPr>
        <a:xfrm/>
      </p:grpSpPr>
      <p:sp>
        <p:nvSpPr>
          <p:cNvPr id="15362" name=""/>
          <p:cNvSpPr>
            <a:spLocks noGrp="1" noChangeAspect="0"/>
          </p:cNvSpPr>
          <p:nvPr>
            <p:ph type="ctrTitle" sz="full" idx="4294967295"/>
          </p:nvPr>
        </p:nvSpPr>
        <p:spPr>
          <a:xfrm rot="0">
            <a:off x="685800" y="2130425"/>
            <a:ext cx="7772400" cy="1470025"/>
          </a:xfrm>
          <a:ln/>
        </p:spPr>
        <p:txBody>
          <a:bodyPr wrap="square" lIns="91440" rIns="91440" tIns="45720" bIns="45720" anchor="ctr"/>
          <a:lstStyle>
            <a:lvl1pPr>
              <a:defRPr/>
            </a:lvl1pPr>
          </a:lstStyle>
          <a:p>
            <a:pPr algn="ctr"/>
            <a:endParaRPr lang="en-US" altLang="en-US" sz="4400" dirty="0">
              <a:latin charset="0" typeface="Times New Roman"/>
            </a:endParaRPr>
          </a:p>
        </p:txBody>
      </p:sp>
      <p:sp>
        <p:nvSpPr>
          <p:cNvPr id="15363" name=""/>
          <p:cNvSpPr>
            <a:spLocks noGrp="1" noChangeAspect="0"/>
          </p:cNvSpPr>
          <p:nvPr>
            <p:ph type="subTitle" sz="full" idx="4294967295"/>
          </p:nvPr>
        </p:nvSpPr>
        <p:spPr>
          <a:xfrm rot="0">
            <a:off x="1524000" y="6324600"/>
            <a:ext cx="6400800" cy="762000"/>
          </a:xfrm>
          <a:ln/>
        </p:spPr>
        <p:txBody>
          <a:bodyPr wrap="square" lIns="91440" rIns="91440" tIns="45720" bIns="45720" anchor="t" anchorCtr="false"/>
          <a:lstStyle>
            <a:lvl1pPr algn="ctr" marL="0">
              <a:buNone/>
              <a:defRPr/>
            </a:lvl1pPr>
            <a:lvl2pPr algn="ctr" marL="342900">
              <a:buNone/>
              <a:defRPr/>
            </a:lvl2pPr>
            <a:lvl3pPr algn="ctr" marL="685800">
              <a:buNone/>
              <a:defRPr/>
            </a:lvl3pPr>
            <a:lvl4pPr algn="ctr" marL="1028700">
              <a:buNone/>
              <a:defRPr/>
            </a:lvl4pPr>
            <a:lvl5pPr algn="ctr" marL="1371600">
              <a:buNone/>
              <a:defRPr/>
            </a:lvl5pPr>
          </a:lstStyle>
          <a:p>
            <a:pPr>
              <a:lnSpc>
                <a:spcPct val="70000"/>
              </a:lnSpc>
            </a:pPr>
            <a:r>
              <a:rPr lang="en-US" altLang="en-US" sz="3600" dirty="0" b="1">
                <a:solidFill>
                  <a:srgbClr val="ff3300"/>
                </a:solidFill>
                <a:latin charset="0" typeface="Arial"/>
                <a:ea charset="0" typeface="Arial"/>
              </a:rPr>
              <a:t>Máy bay - bay đường không</a:t>
            </a:r>
            <a:r>
              <a:rPr lang="en-US" altLang="en-US" sz="1200" dirty="0" b="1">
                <a:solidFill>
                  <a:srgbClr val="954f72"/>
                </a:solidFill>
                <a:latin charset="0" typeface="Calibri Light"/>
              </a:rPr>
              <a:t/>
            </a:r>
            <a:br/>
            <a:r>
              <a:rPr lang="en-US" altLang="en-US" sz="1200" dirty="0" b="1">
                <a:solidFill>
                  <a:srgbClr val="0563c1"/>
                </a:solidFill>
                <a:latin charset="0" typeface="Calibri Light"/>
              </a:rPr>
              <a:t/>
            </a:r>
            <a:br/>
          </a:p>
        </p:txBody>
      </p:sp>
      <p:pic>
        <p:nvPicPr>
          <p:cNvPr id="15364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3">
            <a:extLst/>
          </a:blip>
          <a:srcRect t="0" r="0" b="0" l="0"/>
          <a:stretch>
            <a:fillRect/>
          </a:stretch>
        </p:blipFill>
        <p:spPr>
          <a:xfrm rot="0">
            <a:off x="0" y="0"/>
            <a:ext cx="9144000" cy="6019800"/>
          </a:xfrm>
          <a:prstGeom prst="rect">
            <a:avLst/>
          </a:prstGeom>
          <a:ln/>
          <a:effectLst>
            <a:outerShdw dist="139700" dir="2700000" algn="br" rotWithShape="0">
              <a:srgbClr val="333333">
                <a:alpha val="64999"/>
              </a:srgbClr>
            </a:outerShdw>
          </a:effectLst>
        </p:spPr>
      </p:pic>
      <p:pic>
        <p:nvPicPr>
          <p:cNvPr id="15365" name="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-2286000" y="685800"/>
            <a:ext cx="6781800" cy="26670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21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ID="63" presetClass="path" presetSubtype="0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 0.00556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3792" name=""/>
        <p:cNvGrpSpPr>
          <a:grpSpLocks/>
        </p:cNvGrpSpPr>
        <p:nvPr/>
      </p:nvGrpSpPr>
      <p:grpSpPr>
        <a:xfrm/>
      </p:grpSpPr>
      <p:sp>
        <p:nvSpPr>
          <p:cNvPr id="3379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28650" y="365125"/>
            <a:ext cx="7886700" cy="1325563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>
              <a:latin charset="0" typeface="Times New Roman"/>
            </a:endParaRPr>
          </a:p>
        </p:txBody>
      </p:sp>
      <p:sp>
        <p:nvSpPr>
          <p:cNvPr id="3379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152400" y="5257800"/>
            <a:ext cx="8229600" cy="1295400"/>
          </a:xfrm>
          <a:ln/>
        </p:spPr>
        <p:txBody>
          <a:bodyPr wrap="square" lIns="91440" rIns="91440" tIns="45720" bIns="45720" anchor="t" anchorCtr="false"/>
          <a:lstStyle/>
          <a:p>
            <a:pPr algn="ctr" lvl="4">
              <a:buFont charset="0" typeface="Arial"/>
              <a:buNone/>
            </a:pPr>
            <a:r>
              <a:rPr lang="en-US" altLang="en-US" sz="3600" dirty="0" b="1">
                <a:solidFill>
                  <a:srgbClr val="ff3300"/>
                </a:solidFill>
                <a:latin charset="0" typeface="Arial"/>
                <a:ea charset="0" typeface="Arial"/>
              </a:rPr>
              <a:t>Khi ngồi trên tàu xe</a:t>
            </a:r>
          </a:p>
          <a:p>
            <a:pPr algn="ctr" lvl="4">
              <a:buFont charset="0" typeface="Arial"/>
              <a:buNone/>
            </a:pPr>
            <a:r>
              <a:rPr lang="en-US" altLang="en-US" sz="3600" dirty="0" b="1">
                <a:solidFill>
                  <a:srgbClr val="ff3300"/>
                </a:solidFill>
                <a:latin charset="0" typeface="Arial"/>
                <a:ea charset="0" typeface="Arial"/>
              </a:rPr>
              <a:t>Không thò đầu cửa sổ</a:t>
            </a:r>
          </a:p>
        </p:txBody>
      </p:sp>
      <p:pic>
        <p:nvPicPr>
          <p:cNvPr id="33796" name=""/>
          <p:cNvPicPr>
            <a:picLocks noChangeAspect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4816" name=""/>
        <p:cNvGrpSpPr>
          <a:grpSpLocks/>
        </p:cNvGrpSpPr>
        <p:nvPr/>
      </p:nvGrpSpPr>
      <p:grpSpPr>
        <a:xfrm/>
      </p:grpSpPr>
      <p:pic>
        <p:nvPicPr>
          <p:cNvPr id="34818" name=""/>
          <p:cNvPicPr>
            <a:picLocks noChangeAspect="1"/>
          </p:cNvPicPr>
          <p:nvPr/>
        </p:nvPicPr>
        <p:blipFill>
          <a:blip r:embed="rID1">
            <a:extLst/>
          </a:blip>
          <a:srcRect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819" name=""/>
          <p:cNvSpPr>
            <a:spLocks/>
          </p:cNvSpPr>
          <p:nvPr/>
        </p:nvSpPr>
        <p:spPr>
          <a:xfrm>
            <a:off x="-152400" y="1143000"/>
            <a:ext cx="8991600" cy="4154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Char char="-"/>
            </a:pPr>
            <a:r>
              <a:rPr lang="en-US" altLang="en-US" sz="4400" dirty="0" b="1">
                <a:solidFill>
                  <a:srgbClr val="ff0000"/>
                </a:solidFill>
                <a:ea charset="0" typeface="Arial"/>
              </a:rPr>
              <a:t>Cô giáo dạy các con khi đi trên đường bộ các con đi như thế nào? </a:t>
            </a:r>
          </a:p>
          <a:p>
            <a:pPr algn="ctr"/>
          </a:p>
          <a:p>
            <a:pPr algn="ctr"/>
            <a:r>
              <a:rPr lang="en-US" altLang="en-US" sz="4400" dirty="0" b="1">
                <a:solidFill>
                  <a:srgbClr val="ff0000"/>
                </a:solidFill>
                <a:ea charset="0" typeface="Arial"/>
              </a:rPr>
              <a:t>- Khi ngồi trên tàu xe các con phải ngồi như thế nào?</a:t>
            </a:r>
          </a:p>
        </p:txBody>
      </p:sp>
      <p:pic>
        <p:nvPicPr>
          <p:cNvPr id="34820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381000" y="8382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21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381000" y="33528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5" presetClass="entr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5" presetClass="entr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67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charRg st="67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 concurrent="1" nextAc="seek">
              <p:cTn id="13" restart="whenNotActive" nodeType="interactiveSeq" fill="hold" evtFilter="cancelBubble">
                <p:stCondLst>
                  <p:cond delay="0" evt="onClick">
                    <p:tgtEl>
                      <p:spTgt spid="34820"/>
                    </p:tgtEl>
                  </p:cond>
                </p:stCondLst>
                <p:endSync delay="0" evt="end"/>
                <p:childTnLst>
                  <p:par>
                    <p:cTn id="14" nodeType="clickPar" fill="hold">
                      <p:stCondLst>
                        <p:cond delay="0"/>
                      </p:stCondLst>
                      <p:childTnLst>
                        <p:par>
                          <p:cTn id="1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4820"/>
                  </p:tgtEl>
                </p:cond>
              </p:nextCondLst>
            </p:seq>
            <p:seq concurrent="1" nextAc="seek">
              <p:cTn id="18" restart="whenNotActive" nodeType="interactiveSeq" fill="hold" evtFilter="cancelBubble">
                <p:stCondLst>
                  <p:cond delay="0" evt="onClick">
                    <p:tgtEl>
                      <p:spTgt spid="34821"/>
                    </p:tgtEl>
                  </p:cond>
                </p:stCondLst>
                <p:endSync delay="0" evt="end"/>
                <p:childTnLst>
                  <p:par>
                    <p:cTn id="19" nodeType="clickPar" fill="hold">
                      <p:stCondLst>
                        <p:cond delay="0"/>
                      </p:stCondLst>
                      <p:childTnLst>
                        <p:par>
                          <p:cTn id="2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48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482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5840" name=""/>
        <p:cNvGrpSpPr>
          <a:grpSpLocks/>
        </p:cNvGrpSpPr>
        <p:nvPr/>
      </p:nvGrpSpPr>
      <p:grpSpPr>
        <a:xfrm/>
      </p:grpSpPr>
      <p:sp>
        <p:nvSpPr>
          <p:cNvPr id="3584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09600" y="6096000"/>
            <a:ext cx="8229600" cy="762000"/>
          </a:xfrm>
          <a:ln/>
        </p:spPr>
        <p:txBody>
          <a:bodyPr wrap="square" lIns="91440" rIns="91440" tIns="45720" bIns="45720" anchor="ctr"/>
          <a:lstStyle/>
          <a:p>
            <a:pPr algn="ctr"/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Đến ngã tư đường phố</a:t>
            </a:r>
          </a:p>
        </p:txBody>
      </p:sp>
      <p:pic>
        <p:nvPicPr>
          <p:cNvPr id="35843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10">
            <a:extLst/>
          </a:blip>
          <a:srcRect t="0" r="0" b="0" l="0"/>
          <a:stretch>
            <a:fillRect/>
          </a:stretch>
        </p:blipFill>
        <p:spPr>
          <a:xfrm rot="0">
            <a:off x="0" y="0"/>
            <a:ext cx="9144000" cy="6126163"/>
          </a:xfrm>
          <a:prstGeom prst="rect">
            <a:avLst/>
          </a:prstGeom>
          <a:noFill/>
          <a:ln/>
          <a:effectLst/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6864" name=""/>
        <p:cNvGrpSpPr>
          <a:grpSpLocks/>
        </p:cNvGrpSpPr>
        <p:nvPr/>
      </p:nvGrpSpPr>
      <p:grpSpPr>
        <a:xfrm/>
      </p:grpSpPr>
      <p:sp>
        <p:nvSpPr>
          <p:cNvPr id="3686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28650" y="365125"/>
            <a:ext cx="7886700" cy="1325563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>
              <a:latin charset="0" typeface="Times New Roman"/>
            </a:endParaRPr>
          </a:p>
        </p:txBody>
      </p:sp>
      <p:sp>
        <p:nvSpPr>
          <p:cNvPr id="36867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09600" y="6019800"/>
            <a:ext cx="8229600" cy="838200"/>
          </a:xfrm>
          <a:ln/>
        </p:spPr>
        <p:txBody>
          <a:bodyPr wrap="square" lIns="91440" rIns="91440" tIns="45720" bIns="45720" anchor="t" anchorCtr="false"/>
          <a:lstStyle/>
          <a:p>
            <a:pPr algn="ctr">
              <a:buFont charset="0" typeface="Arial"/>
              <a:buNone/>
            </a:pPr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Đèn đỏ con phải dừng?</a:t>
            </a:r>
          </a:p>
        </p:txBody>
      </p:sp>
      <p:pic>
        <p:nvPicPr>
          <p:cNvPr id="36868" name=""/>
          <p:cNvPicPr>
            <a:picLocks noChangeAspect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7888" name=""/>
        <p:cNvGrpSpPr>
          <a:grpSpLocks/>
        </p:cNvGrpSpPr>
        <p:nvPr/>
      </p:nvGrpSpPr>
      <p:grpSpPr>
        <a:xfrm/>
      </p:grpSpPr>
      <p:sp>
        <p:nvSpPr>
          <p:cNvPr id="3789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304800" y="5867400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 algn="ctr"/>
            <a:r>
              <a:rPr lang="en-US" altLang="en-US" sz="3600" dirty="0" b="1">
                <a:solidFill>
                  <a:srgbClr val="c00000"/>
                </a:solidFill>
                <a:latin charset="0" typeface="Arial"/>
                <a:ea charset="0" typeface="Arial"/>
              </a:rPr>
              <a:t>Đèn vàng con chuẩn bị</a:t>
            </a:r>
          </a:p>
        </p:txBody>
      </p:sp>
      <p:sp>
        <p:nvSpPr>
          <p:cNvPr id="3789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28650" y="1825625"/>
            <a:ext cx="7886700" cy="4351338"/>
          </a:xfrm>
          <a:ln/>
        </p:spPr>
        <p:txBody>
          <a:bodyPr wrap="square" lIns="91440" rIns="91440" tIns="45720" bIns="45720" anchor="t" anchorCtr="false"/>
          <a:lstStyle/>
          <a:p>
            <a:pPr/>
            <a:endParaRPr lang="en-US" altLang="en-US" dirty="0">
              <a:latin charset="0" typeface="Arial"/>
            </a:endParaRPr>
          </a:p>
        </p:txBody>
      </p:sp>
      <p:sp>
        <p:nvSpPr>
          <p:cNvPr id="37892" name=""/>
          <p:cNvSpPr>
            <a:spLocks noChangeAspect="1"/>
          </p:cNvSpPr>
          <p:nvPr/>
        </p:nvSpPr>
        <p:spPr>
          <a:xfrm>
            <a:off x="3509963" y="1552575"/>
            <a:ext cx="2124075" cy="3752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dirty="0">
              <a:latin charset="0" typeface="Arial"/>
            </a:endParaRPr>
          </a:p>
        </p:txBody>
      </p:sp>
      <p:sp>
        <p:nvSpPr>
          <p:cNvPr id="37893" name=""/>
          <p:cNvSpPr>
            <a:spLocks noChangeAspect="1"/>
          </p:cNvSpPr>
          <p:nvPr/>
        </p:nvSpPr>
        <p:spPr>
          <a:xfrm>
            <a:off x="155575" y="46038"/>
            <a:ext cx="2124075" cy="3752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dirty="0">
              <a:latin charset="0" typeface="Arial"/>
            </a:endParaRPr>
          </a:p>
        </p:txBody>
      </p:sp>
      <p:sp>
        <p:nvSpPr>
          <p:cNvPr id="37894" name=""/>
          <p:cNvSpPr>
            <a:spLocks noChangeAspect="1"/>
          </p:cNvSpPr>
          <p:nvPr/>
        </p:nvSpPr>
        <p:spPr>
          <a:xfrm>
            <a:off x="155575" y="46038"/>
            <a:ext cx="2124075" cy="3752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dirty="0">
              <a:latin charset="0" typeface="Arial"/>
            </a:endParaRPr>
          </a:p>
        </p:txBody>
      </p:sp>
      <p:pic>
        <p:nvPicPr>
          <p:cNvPr id="37895" name=""/>
          <p:cNvPicPr>
            <a:picLocks noChangeAspect="1"/>
          </p:cNvPicPr>
          <p:nvPr/>
        </p:nvPicPr>
        <p:blipFill>
          <a:blip r:embed="rID12">
            <a:extLst/>
          </a:blip>
          <a:srcRect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8912" name=""/>
        <p:cNvGrpSpPr>
          <a:grpSpLocks/>
        </p:cNvGrpSpPr>
        <p:nvPr/>
      </p:nvGrpSpPr>
      <p:grpSpPr>
        <a:xfrm/>
      </p:grpSpPr>
      <p:sp>
        <p:nvSpPr>
          <p:cNvPr id="3891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5943600"/>
            <a:ext cx="8229600" cy="914400"/>
          </a:xfrm>
          <a:ln/>
        </p:spPr>
        <p:txBody>
          <a:bodyPr wrap="square" lIns="91440" rIns="91440" tIns="45720" bIns="45720" anchor="ctr"/>
          <a:lstStyle/>
          <a:p>
            <a:pPr algn="ctr"/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Đèn xanh con mới đi</a:t>
            </a:r>
          </a:p>
        </p:txBody>
      </p:sp>
      <p:sp>
        <p:nvSpPr>
          <p:cNvPr id="3891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28650" y="1825625"/>
            <a:ext cx="7886700" cy="4351338"/>
          </a:xfrm>
          <a:ln/>
        </p:spPr>
        <p:txBody>
          <a:bodyPr wrap="square" lIns="91440" rIns="91440" tIns="45720" bIns="45720" anchor="t" anchorCtr="false"/>
          <a:lstStyle/>
          <a:p>
            <a:pPr/>
            <a:endParaRPr lang="en-US" altLang="en-US" dirty="0">
              <a:latin charset="0" typeface="Arial"/>
            </a:endParaRPr>
          </a:p>
        </p:txBody>
      </p:sp>
      <p:pic>
        <p:nvPicPr>
          <p:cNvPr id="38916" name=""/>
          <p:cNvPicPr>
            <a:picLocks noChangeAspect="1"/>
          </p:cNvPicPr>
          <p:nvPr/>
        </p:nvPicPr>
        <p:blipFill>
          <a:blip r:embed="rID13">
            <a:extLst/>
          </a:blip>
          <a:srcRect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9936" name=""/>
        <p:cNvGrpSpPr>
          <a:grpSpLocks/>
        </p:cNvGrpSpPr>
        <p:nvPr/>
      </p:nvGrpSpPr>
      <p:grpSpPr>
        <a:xfrm/>
      </p:grpSpPr>
      <p:sp>
        <p:nvSpPr>
          <p:cNvPr id="3993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85800" y="5638800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 algn="ctr"/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Lời cô dạy con ghi</a:t>
            </a:r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/>
            </a:r>
            <a:br/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không bao giờ quên được</a:t>
            </a:r>
          </a:p>
        </p:txBody>
      </p:sp>
      <p:pic>
        <p:nvPicPr>
          <p:cNvPr id="39939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14">
            <a:extLst/>
          </a:blip>
          <a:srcRect t="0" r="0" b="0" l="0"/>
          <a:stretch>
            <a:fillRect/>
          </a:stretch>
        </p:blipFill>
        <p:spPr>
          <a:xfrm rot="0">
            <a:off x="0" y="0"/>
            <a:ext cx="9144000" cy="5638800"/>
          </a:xfrm>
          <a:prstGeom prst="rect">
            <a:avLst/>
          </a:prstGeom>
          <a:ln/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0960" name=""/>
        <p:cNvGrpSpPr>
          <a:grpSpLocks/>
        </p:cNvGrpSpPr>
        <p:nvPr/>
      </p:nvGrpSpPr>
      <p:grpSpPr>
        <a:xfrm/>
      </p:grpSpPr>
      <p:pic>
        <p:nvPicPr>
          <p:cNvPr id="40962" name=""/>
          <p:cNvPicPr>
            <a:picLocks noChangeAspect="1"/>
          </p:cNvPicPr>
          <p:nvPr/>
        </p:nvPicPr>
        <p:blipFill>
          <a:blip r:embed="rID1">
            <a:extLst/>
          </a:blip>
          <a:srcRect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0963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838200" y="1066800"/>
            <a:ext cx="8382000" cy="5287963"/>
          </a:xfrm>
          <a:ln/>
        </p:spPr>
        <p:txBody>
          <a:bodyPr wrap="square" lIns="91440" rIns="91440" tIns="45720" bIns="45720" anchor="t" anchorCtr="false"/>
          <a:lstStyle/>
          <a:p>
            <a:pPr>
              <a:buFont charset="0" typeface="Arial"/>
              <a:buNone/>
            </a:pPr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Khi đi qua ngã tư đường phố đèn gì các con dừng lại? </a:t>
            </a:r>
          </a:p>
          <a:p>
            <a:pPr>
              <a:buFont charset="0" typeface="Arial"/>
              <a:buNone/>
            </a:pPr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Đèn gì các con chuẩn bị? </a:t>
            </a:r>
          </a:p>
          <a:p>
            <a:pPr>
              <a:buFont charset="0" typeface="Arial"/>
              <a:buNone/>
            </a:pPr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Đèn gì các con mới đi? </a:t>
            </a:r>
          </a:p>
          <a:p>
            <a:pPr>
              <a:buFont charset="0" typeface="Arial"/>
              <a:buNone/>
            </a:pPr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Lời cô dạy như thế nào? </a:t>
            </a:r>
          </a:p>
          <a:p>
            <a:pPr>
              <a:buFont charset="0" typeface="Arial"/>
              <a:buNone/>
            </a:pPr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Bài thơ có tên là gì? Do ai sáng tác? </a:t>
            </a:r>
          </a:p>
          <a:p>
            <a:pPr>
              <a:buFont charset="0" typeface="Arial"/>
              <a:buNone/>
            </a:pPr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Qua bài thơ các con học được điều gì?</a:t>
            </a:r>
          </a:p>
        </p:txBody>
      </p:sp>
      <p:pic>
        <p:nvPicPr>
          <p:cNvPr id="40964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228600" y="107632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5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234950" y="230346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6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304800" y="303212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7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234950" y="377031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8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290513" y="43942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9" name=""/>
          <p:cNvPicPr>
            <a:picLocks noRot="1"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304800" y="5029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5" presetClass="entr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5" presetClass="entr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54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charRg st="54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Par" fill="hold">
                      <p:stCondLst>
                        <p:cond delay="indefinite"/>
                      </p:stCondLst>
                      <p:childTnLst>
                        <p:par>
                          <p:cTn id="1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ID="5" presetClass="entr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8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charRg st="80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nodeType="clickPar" fill="hold">
                      <p:stCondLst>
                        <p:cond delay="indefinite"/>
                      </p:stCondLst>
                      <p:childTnLst>
                        <p:par>
                          <p:cTn id="1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ID="5" presetClass="entr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104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charRg st="104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nodeType="clickPar" fill="hold">
                      <p:stCondLst>
                        <p:cond delay="indefinite"/>
                      </p:stCondLst>
                      <p:childTnLst>
                        <p:par>
                          <p:cTn id="2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ID="5" presetClass="entr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129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charRg st="129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nodeType="clickPar" fill="hold">
                      <p:stCondLst>
                        <p:cond delay="indefinite"/>
                      </p:stCondLst>
                      <p:childTnLst>
                        <p:par>
                          <p:cTn id="2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ID="5" presetClass="entr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168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charRg st="168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 concurrent="1" nextAc="seek">
              <p:cTn id="33" restart="whenNotActive" nodeType="interactiveSeq" fill="hold" evtFilter="cancelBubble">
                <p:stCondLst>
                  <p:cond delay="0" evt="onClick">
                    <p:tgtEl>
                      <p:spTgt spid="40964"/>
                    </p:tgtEl>
                  </p:cond>
                </p:stCondLst>
                <p:endSync delay="0" evt="end"/>
                <p:childTnLst>
                  <p:par>
                    <p:cTn id="34" nodeType="clickPar" fill="hold">
                      <p:stCondLst>
                        <p:cond delay="0"/>
                      </p:stCondLst>
                      <p:childTnLst>
                        <p:par>
                          <p:cTn id="3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0964"/>
                  </p:tgtEl>
                </p:cond>
              </p:nextCondLst>
            </p:seq>
            <p:seq concurrent="1" nextAc="seek">
              <p:cTn id="38" restart="whenNotActive" nodeType="interactiveSeq" fill="hold" evtFilter="cancelBubble">
                <p:stCondLst>
                  <p:cond delay="0" evt="onClick">
                    <p:tgtEl>
                      <p:spTgt spid="40965"/>
                    </p:tgtEl>
                  </p:cond>
                </p:stCondLst>
                <p:endSync delay="0" evt="end"/>
                <p:childTnLst>
                  <p:par>
                    <p:cTn id="39" nodeType="clickPar" fill="hold">
                      <p:stCondLst>
                        <p:cond delay="0"/>
                      </p:stCondLst>
                      <p:childTnLst>
                        <p:par>
                          <p:cTn id="4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409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0965"/>
                  </p:tgtEl>
                </p:cond>
              </p:nextCondLst>
            </p:seq>
            <p:seq concurrent="1" nextAc="seek">
              <p:cTn id="43" restart="whenNotActive" nodeType="interactiveSeq" fill="hold" evtFilter="cancelBubble">
                <p:stCondLst>
                  <p:cond delay="0" evt="onClick">
                    <p:tgtEl>
                      <p:spTgt spid="40966"/>
                    </p:tgtEl>
                  </p:cond>
                </p:stCondLst>
                <p:endSync delay="0" evt="end"/>
                <p:childTnLst>
                  <p:par>
                    <p:cTn id="44" nodeType="clickPar" fill="hold">
                      <p:stCondLst>
                        <p:cond delay="0"/>
                      </p:stCondLst>
                      <p:childTnLst>
                        <p:par>
                          <p:cTn id="4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409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0966"/>
                  </p:tgtEl>
                </p:cond>
              </p:nextCondLst>
            </p:seq>
            <p:seq concurrent="1" nextAc="seek">
              <p:cTn id="48" restart="whenNotActive" nodeType="interactiveSeq" fill="hold" evtFilter="cancelBubble">
                <p:stCondLst>
                  <p:cond delay="0" evt="onClick">
                    <p:tgtEl>
                      <p:spTgt spid="40967"/>
                    </p:tgtEl>
                  </p:cond>
                </p:stCondLst>
                <p:endSync delay="0" evt="end"/>
                <p:childTnLst>
                  <p:par>
                    <p:cTn id="49" nodeType="clickPar" fill="hold">
                      <p:stCondLst>
                        <p:cond delay="0"/>
                      </p:stCondLst>
                      <p:childTnLst>
                        <p:par>
                          <p:cTn id="5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409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0967"/>
                  </p:tgtEl>
                </p:cond>
              </p:nextCondLst>
            </p:seq>
            <p:seq concurrent="1" nextAc="seek">
              <p:cTn id="53" restart="whenNotActive" nodeType="interactiveSeq" fill="hold" evtFilter="cancelBubble">
                <p:stCondLst>
                  <p:cond delay="0" evt="onClick">
                    <p:tgtEl>
                      <p:spTgt spid="40968"/>
                    </p:tgtEl>
                  </p:cond>
                </p:stCondLst>
                <p:endSync delay="0" evt="end"/>
                <p:childTnLst>
                  <p:par>
                    <p:cTn id="54" nodeType="clickPar" fill="hold">
                      <p:stCondLst>
                        <p:cond delay="0"/>
                      </p:stCondLst>
                      <p:childTnLst>
                        <p:par>
                          <p:cTn id="5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40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0968"/>
                  </p:tgtEl>
                </p:cond>
              </p:nextCondLst>
            </p:seq>
            <p:seq concurrent="1" nextAc="seek">
              <p:cTn id="58" restart="whenNotActive" nodeType="interactiveSeq" fill="hold" evtFilter="cancelBubble">
                <p:stCondLst>
                  <p:cond delay="0" evt="onClick">
                    <p:tgtEl>
                      <p:spTgt spid="40969"/>
                    </p:tgtEl>
                  </p:cond>
                </p:stCondLst>
                <p:endSync delay="0" evt="end"/>
                <p:childTnLst>
                  <p:par>
                    <p:cTn id="59" nodeType="clickPar" fill="hold">
                      <p:stCondLst>
                        <p:cond delay="0"/>
                      </p:stCondLst>
                      <p:childTnLst>
                        <p:par>
                          <p:cTn id="6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ID="1" presetClass="mediacall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409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4096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1984" name=""/>
        <p:cNvGrpSpPr>
          <a:grpSpLocks/>
        </p:cNvGrpSpPr>
        <p:nvPr/>
      </p:nvGrpSpPr>
      <p:grpSpPr>
        <a:xfrm/>
      </p:grpSpPr>
      <p:sp>
        <p:nvSpPr>
          <p:cNvPr id="41986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457200" y="1447800"/>
            <a:ext cx="7924800" cy="3444875"/>
          </a:xfrm>
          <a:ln/>
        </p:spPr>
        <p:txBody>
          <a:bodyPr wrap="square" lIns="91440" rIns="91440" tIns="45720" bIns="45720" anchor="t" anchorCtr="false"/>
          <a:lstStyle/>
          <a:p>
            <a:pPr algn="ctr"/>
            <a:r>
              <a:rPr lang="en-US" altLang="en-US" sz="3200" dirty="0" b="1" i="1">
                <a:solidFill>
                  <a:srgbClr val="ff0000"/>
                </a:solidFill>
              </a:rPr>
              <a:t>BÀI HỌC KẾT THÚC </a:t>
            </a:r>
          </a:p>
          <a:p>
            <a:pPr algn="ctr"/>
          </a:p>
          <a:p>
            <a:pPr algn="ctr"/>
            <a:r>
              <a:rPr lang="en-US" altLang="en-US" sz="3200" dirty="0" b="1" i="1">
                <a:solidFill>
                  <a:srgbClr val="ff0000"/>
                </a:solidFill>
              </a:rPr>
              <a:t>CHÚC CÁC CÔ SỨC KHỎE</a:t>
            </a:r>
          </a:p>
          <a:p>
            <a:pPr algn="ctr"/>
          </a:p>
          <a:p>
            <a:pPr algn="ctr"/>
            <a:r>
              <a:rPr lang="en-US" altLang="en-US" sz="3200" dirty="0" b="1" i="1">
                <a:solidFill>
                  <a:srgbClr val="ff0000"/>
                </a:solidFill>
              </a:rPr>
              <a:t>CHÚC CÁC CHÁU CHĂM NGOAN</a:t>
            </a:r>
          </a:p>
        </p:txBody>
      </p:sp>
    </p:spTree>
  </p:cSld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6384" name=""/>
        <p:cNvGrpSpPr>
          <a:grpSpLocks/>
        </p:cNvGrpSpPr>
        <p:nvPr/>
      </p:nvGrpSpPr>
      <p:grpSpPr>
        <a:xfrm/>
      </p:grpSpPr>
      <p:sp>
        <p:nvSpPr>
          <p:cNvPr id="16386" name=""/>
          <p:cNvSpPr>
            <a:spLocks noGrp="1" noChangeAspect="0"/>
          </p:cNvSpPr>
          <p:nvPr>
            <p:ph type="ctrTitle" sz="full" idx="4294967295"/>
          </p:nvPr>
        </p:nvSpPr>
        <p:spPr>
          <a:xfrm rot="0">
            <a:off x="685800" y="2130425"/>
            <a:ext cx="7772400" cy="1470025"/>
          </a:xfrm>
          <a:ln/>
        </p:spPr>
        <p:txBody>
          <a:bodyPr wrap="square" lIns="91440" rIns="91440" tIns="45720" bIns="45720" anchor="ctr"/>
          <a:lstStyle>
            <a:lvl1pPr>
              <a:defRPr/>
            </a:lvl1pPr>
          </a:lstStyle>
          <a:p>
            <a:pPr algn="ctr"/>
            <a:endParaRPr lang="en-US" altLang="en-US" sz="4400" dirty="0">
              <a:latin charset="0" typeface="Times New Roman"/>
            </a:endParaRPr>
          </a:p>
        </p:txBody>
      </p:sp>
      <p:sp>
        <p:nvSpPr>
          <p:cNvPr id="16387" name=""/>
          <p:cNvSpPr>
            <a:spLocks noGrp="1" noChangeAspect="0"/>
          </p:cNvSpPr>
          <p:nvPr>
            <p:ph type="subTitle" sz="full" idx="4294967295"/>
          </p:nvPr>
        </p:nvSpPr>
        <p:spPr>
          <a:xfrm rot="0">
            <a:off x="1447800" y="5943600"/>
            <a:ext cx="6400800" cy="914400"/>
          </a:xfrm>
          <a:ln/>
        </p:spPr>
        <p:txBody>
          <a:bodyPr wrap="square" lIns="91440" rIns="91440" tIns="45720" bIns="45720" anchor="t" anchorCtr="false"/>
          <a:lstStyle>
            <a:lvl1pPr algn="ctr" marL="0">
              <a:buNone/>
              <a:defRPr/>
            </a:lvl1pPr>
            <a:lvl2pPr algn="ctr" marL="342900">
              <a:buNone/>
              <a:defRPr/>
            </a:lvl2pPr>
            <a:lvl3pPr algn="ctr" marL="685800">
              <a:buNone/>
              <a:defRPr/>
            </a:lvl3pPr>
            <a:lvl4pPr algn="ctr" marL="1028700">
              <a:buNone/>
              <a:defRPr/>
            </a:lvl4pPr>
            <a:lvl5pPr algn="ctr" marL="1371600">
              <a:buNone/>
              <a:defRPr/>
            </a:lvl5pPr>
          </a:lstStyle>
          <a:p>
            <a:pPr>
              <a:lnSpc>
                <a:spcPct val="80000"/>
              </a:lnSpc>
            </a:pPr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Ô tô chạy đường bộ</a:t>
            </a:r>
            <a:r>
              <a:rPr lang="en-US" altLang="en-US" sz="4400" dirty="0" b="1">
                <a:solidFill>
                  <a:srgbClr val="ff0000"/>
                </a:solidFill>
                <a:latin charset="0" typeface="Calibri Light"/>
              </a:rPr>
              <a:t> </a:t>
            </a:r>
            <a:r>
              <a:rPr lang="en-US" altLang="en-US" sz="4400" dirty="0" b="1">
                <a:solidFill>
                  <a:srgbClr val="ff0000"/>
                </a:solidFill>
                <a:latin charset="0" typeface="Calibri Light"/>
              </a:rPr>
              <a:t/>
            </a:r>
            <a:br/>
            <a:r>
              <a:rPr lang="en-US" altLang="en-US" sz="1000" dirty="0" b="1">
                <a:solidFill>
                  <a:srgbClr val="ff0000"/>
                </a:solidFill>
                <a:latin charset="0" typeface="Calibri Light"/>
              </a:rPr>
              <a:t/>
            </a:r>
            <a:br/>
          </a:p>
        </p:txBody>
      </p:sp>
      <p:pic>
        <p:nvPicPr>
          <p:cNvPr id="16388" name="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4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7408" name=""/>
        <p:cNvGrpSpPr>
          <a:grpSpLocks/>
        </p:cNvGrpSpPr>
        <p:nvPr/>
      </p:nvGrpSpPr>
      <p:grpSpPr>
        <a:xfrm/>
      </p:grpSpPr>
      <p:sp>
        <p:nvSpPr>
          <p:cNvPr id="1741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28650" y="365125"/>
            <a:ext cx="7886700" cy="1325563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>
              <a:latin charset="0" typeface="Times New Roman"/>
            </a:endParaRPr>
          </a:p>
        </p:txBody>
      </p:sp>
      <p:sp>
        <p:nvSpPr>
          <p:cNvPr id="1741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990600" y="5684838"/>
            <a:ext cx="7924800" cy="1020762"/>
          </a:xfrm>
          <a:ln/>
        </p:spPr>
        <p:txBody>
          <a:bodyPr wrap="square" lIns="91440" rIns="91440" tIns="45720" bIns="45720" anchor="t" anchorCtr="false"/>
          <a:lstStyle/>
          <a:p>
            <a:pPr lvl="2">
              <a:lnSpc>
                <a:spcPct val="100000"/>
              </a:lnSpc>
              <a:buFont charset="0" typeface="Arial"/>
              <a:buNone/>
            </a:pPr>
            <a:r>
              <a:rPr lang="en-US" altLang="en-US" sz="1000" dirty="0" b="1">
                <a:solidFill>
                  <a:srgbClr val="262626"/>
                </a:solidFill>
                <a:latin charset="0" typeface="Calibri Light"/>
              </a:rPr>
              <a:t> </a:t>
            </a:r>
            <a:r>
              <a:rPr lang="en-US" altLang="en-US" sz="3200" dirty="0" b="1">
                <a:solidFill>
                  <a:srgbClr val="ff0000"/>
                </a:solidFill>
                <a:latin charset="0" typeface="Arial"/>
                <a:ea charset="0" typeface="Arial"/>
              </a:rPr>
              <a:t>Tàu, thuyền, ca nô đó. </a:t>
            </a:r>
          </a:p>
          <a:p>
            <a:pPr lvl="2">
              <a:lnSpc>
                <a:spcPct val="100000"/>
              </a:lnSpc>
              <a:buFont charset="0" typeface="Arial"/>
              <a:buNone/>
            </a:pPr>
            <a:r>
              <a:rPr lang="en-US" altLang="en-US" sz="3200" dirty="0" b="1">
                <a:solidFill>
                  <a:srgbClr val="ff0000"/>
                </a:solidFill>
                <a:latin charset="0" typeface="Arial"/>
                <a:ea charset="0" typeface="Arial"/>
              </a:rPr>
              <a:t>Chạy đường thủy mẹ ơi</a:t>
            </a:r>
            <a:r>
              <a:rPr lang="en-US" altLang="en-US" sz="3200" dirty="0">
                <a:solidFill>
                  <a:srgbClr val="ff0000"/>
                </a:solidFill>
                <a:latin charset="0" typeface="Arial"/>
                <a:ea charset="0" typeface="Arial"/>
              </a:rPr>
              <a:t> </a:t>
            </a:r>
            <a:r>
              <a:rPr lang="en-US" altLang="en-US" sz="200" dirty="0">
                <a:solidFill>
                  <a:srgbClr val="ff0000"/>
                </a:solidFill>
              </a:rPr>
              <a:t/>
            </a:r>
            <a:br/>
            <a:r>
              <a:rPr lang="en-US" altLang="en-US" sz="200" dirty="0">
                <a:solidFill>
                  <a:srgbClr val="262626"/>
                </a:solidFill>
              </a:rPr>
              <a:t/>
            </a:r>
            <a:br/>
          </a:p>
        </p:txBody>
      </p:sp>
      <p:pic>
        <p:nvPicPr>
          <p:cNvPr id="17412" name="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0" y="0"/>
            <a:ext cx="4648200" cy="5715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413" name=""/>
          <p:cNvPicPr>
            <a:picLocks noChangeAspect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4495800" y="0"/>
            <a:ext cx="4648200" cy="57150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8432" name=""/>
        <p:cNvGrpSpPr>
          <a:grpSpLocks/>
        </p:cNvGrpSpPr>
        <p:nvPr/>
      </p:nvGrpSpPr>
      <p:grpSpPr>
        <a:xfrm/>
      </p:grpSpPr>
      <p:sp>
        <p:nvSpPr>
          <p:cNvPr id="1843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28650" y="365125"/>
            <a:ext cx="7886700" cy="1325563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>
              <a:latin charset="0" typeface="Times New Roman"/>
            </a:endParaRPr>
          </a:p>
        </p:txBody>
      </p:sp>
      <p:sp>
        <p:nvSpPr>
          <p:cNvPr id="1843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-1295400" y="5791200"/>
            <a:ext cx="10668000" cy="1219200"/>
          </a:xfrm>
          <a:ln/>
        </p:spPr>
        <p:txBody>
          <a:bodyPr wrap="square" lIns="91440" rIns="91440" tIns="45720" bIns="45720" anchor="t" anchorCtr="false"/>
          <a:lstStyle/>
          <a:p>
            <a:pPr lvl="4">
              <a:lnSpc>
                <a:spcPct val="60000"/>
              </a:lnSpc>
              <a:buFont charset="0" typeface="Arial"/>
              <a:buNone/>
            </a:pPr>
            <a:r>
              <a:rPr lang="en-US" altLang="en-US" sz="3300" dirty="0" b="1">
                <a:solidFill>
                  <a:srgbClr val="ff3300"/>
                </a:solidFill>
                <a:latin charset="0" typeface="Arial"/>
                <a:ea charset="0" typeface="Arial"/>
              </a:rPr>
              <a:t>Con nhớ lời cô rồi, Khi đi trên đường bộ</a:t>
            </a:r>
          </a:p>
          <a:p>
            <a:pPr lvl="4">
              <a:lnSpc>
                <a:spcPct val="60000"/>
              </a:lnSpc>
              <a:buNone/>
            </a:pPr>
            <a:r>
              <a:rPr lang="en-US" altLang="en-US" sz="3300" dirty="0" b="1">
                <a:solidFill>
                  <a:srgbClr val="ff3300"/>
                </a:solidFill>
                <a:latin charset="0" typeface="Arial"/>
                <a:ea charset="0" typeface="Arial"/>
              </a:rPr>
              <a:t>Nhớ đi trên vỉa hè</a:t>
            </a:r>
          </a:p>
          <a:p>
            <a:pPr lvl="4">
              <a:lnSpc>
                <a:spcPct val="60000"/>
              </a:lnSpc>
              <a:buFont charset="0" typeface="Arial"/>
              <a:buNone/>
            </a:pPr>
            <a:r>
              <a:rPr lang="en-US" altLang="en-US" sz="3300" dirty="0" b="1">
                <a:solidFill>
                  <a:srgbClr val="ff3300"/>
                </a:solidFill>
                <a:latin charset="0" typeface="Arial"/>
                <a:ea charset="0" typeface="Arial"/>
              </a:rPr>
              <a:t> </a:t>
            </a:r>
          </a:p>
        </p:txBody>
      </p:sp>
      <p:pic>
        <p:nvPicPr>
          <p:cNvPr id="18436" name=""/>
          <p:cNvPicPr>
            <a:picLocks noChangeAspect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9456" name=""/>
        <p:cNvGrpSpPr>
          <a:grpSpLocks/>
        </p:cNvGrpSpPr>
        <p:nvPr/>
      </p:nvGrpSpPr>
      <p:grpSpPr>
        <a:xfrm/>
      </p:grpSpPr>
      <p:sp>
        <p:nvSpPr>
          <p:cNvPr id="1945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28650" y="365125"/>
            <a:ext cx="7886700" cy="1325563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>
              <a:latin charset="0" typeface="Times New Roman"/>
            </a:endParaRPr>
          </a:p>
        </p:txBody>
      </p:sp>
      <p:sp>
        <p:nvSpPr>
          <p:cNvPr id="19459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152400" y="5257800"/>
            <a:ext cx="8229600" cy="1295400"/>
          </a:xfrm>
          <a:ln/>
        </p:spPr>
        <p:txBody>
          <a:bodyPr wrap="square" lIns="91440" rIns="91440" tIns="45720" bIns="45720" anchor="t" anchorCtr="false"/>
          <a:lstStyle/>
          <a:p>
            <a:pPr algn="ctr" lvl="4">
              <a:buFont charset="0" typeface="Arial"/>
              <a:buNone/>
            </a:pPr>
            <a:r>
              <a:rPr lang="en-US" altLang="en-US" sz="3600" dirty="0" b="1">
                <a:solidFill>
                  <a:srgbClr val="ff3300"/>
                </a:solidFill>
                <a:latin charset="0" typeface="Arial"/>
                <a:ea charset="0" typeface="Arial"/>
              </a:rPr>
              <a:t>Khi ngồi trên tàu xe</a:t>
            </a:r>
          </a:p>
          <a:p>
            <a:pPr algn="ctr" lvl="4">
              <a:buFont charset="0" typeface="Arial"/>
              <a:buNone/>
            </a:pPr>
            <a:r>
              <a:rPr lang="en-US" altLang="en-US" sz="3600" dirty="0" b="1">
                <a:solidFill>
                  <a:srgbClr val="ff3300"/>
                </a:solidFill>
                <a:latin charset="0" typeface="Arial"/>
                <a:ea charset="0" typeface="Arial"/>
              </a:rPr>
              <a:t>Không thò đầu cửa sổ</a:t>
            </a:r>
          </a:p>
        </p:txBody>
      </p:sp>
      <p:pic>
        <p:nvPicPr>
          <p:cNvPr id="19460" name=""/>
          <p:cNvPicPr>
            <a:picLocks noChangeAspect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0480" name=""/>
        <p:cNvGrpSpPr>
          <a:grpSpLocks/>
        </p:cNvGrpSpPr>
        <p:nvPr/>
      </p:nvGrpSpPr>
      <p:grpSpPr>
        <a:xfrm/>
      </p:grpSpPr>
      <p:sp>
        <p:nvSpPr>
          <p:cNvPr id="2048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09600" y="6096000"/>
            <a:ext cx="8229600" cy="762000"/>
          </a:xfrm>
          <a:ln/>
        </p:spPr>
        <p:txBody>
          <a:bodyPr wrap="square" lIns="91440" rIns="91440" tIns="45720" bIns="45720" anchor="ctr"/>
          <a:lstStyle/>
          <a:p>
            <a:pPr algn="ctr"/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Đến ngã tư đường phố</a:t>
            </a:r>
          </a:p>
        </p:txBody>
      </p:sp>
      <p:pic>
        <p:nvPicPr>
          <p:cNvPr id="20483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10">
            <a:extLst/>
          </a:blip>
          <a:srcRect t="0" r="0" b="0" l="0"/>
          <a:stretch>
            <a:fillRect/>
          </a:stretch>
        </p:blipFill>
        <p:spPr>
          <a:xfrm rot="0">
            <a:off x="0" y="0"/>
            <a:ext cx="9144000" cy="6126163"/>
          </a:xfrm>
          <a:prstGeom prst="rect">
            <a:avLst/>
          </a:prstGeom>
          <a:noFill/>
          <a:ln/>
          <a:effectLst/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1504" name=""/>
        <p:cNvGrpSpPr>
          <a:grpSpLocks/>
        </p:cNvGrpSpPr>
        <p:nvPr/>
      </p:nvGrpSpPr>
      <p:grpSpPr>
        <a:xfrm/>
      </p:grpSpPr>
      <p:sp>
        <p:nvSpPr>
          <p:cNvPr id="2150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628650" y="365125"/>
            <a:ext cx="7886700" cy="1325563"/>
          </a:xfrm>
          <a:ln/>
        </p:spPr>
        <p:txBody>
          <a:bodyPr wrap="square" lIns="91440" rIns="91440" tIns="45720" bIns="45720" anchor="ctr"/>
          <a:lstStyle/>
          <a:p>
            <a:pPr/>
            <a:endParaRPr lang="en-US" altLang="en-US" dirty="0">
              <a:latin charset="0" typeface="Times New Roman"/>
            </a:endParaRPr>
          </a:p>
        </p:txBody>
      </p:sp>
      <p:sp>
        <p:nvSpPr>
          <p:cNvPr id="21507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09600" y="6019800"/>
            <a:ext cx="8229600" cy="838200"/>
          </a:xfrm>
          <a:ln/>
        </p:spPr>
        <p:txBody>
          <a:bodyPr wrap="square" lIns="91440" rIns="91440" tIns="45720" bIns="45720" anchor="t" anchorCtr="false"/>
          <a:lstStyle/>
          <a:p>
            <a:pPr algn="ctr">
              <a:buFont charset="0" typeface="Arial"/>
              <a:buNone/>
            </a:pPr>
            <a:r>
              <a:rPr lang="en-US" altLang="en-US" sz="3600" dirty="0" b="1">
                <a:solidFill>
                  <a:srgbClr val="ff0000"/>
                </a:solidFill>
                <a:latin charset="0" typeface="Arial"/>
                <a:ea charset="0" typeface="Arial"/>
              </a:rPr>
              <a:t>Đèn đỏ con phải dừng?</a:t>
            </a:r>
          </a:p>
        </p:txBody>
      </p:sp>
      <p:pic>
        <p:nvPicPr>
          <p:cNvPr id="21508" name=""/>
          <p:cNvPicPr>
            <a:picLocks noChangeAspect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2528" name=""/>
        <p:cNvGrpSpPr>
          <a:grpSpLocks/>
        </p:cNvGrpSpPr>
        <p:nvPr/>
      </p:nvGrpSpPr>
      <p:grpSpPr>
        <a:xfrm/>
      </p:grpSpPr>
      <p:sp>
        <p:nvSpPr>
          <p:cNvPr id="2253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304800" y="5867400"/>
            <a:ext cx="8229600" cy="1143000"/>
          </a:xfrm>
          <a:ln/>
        </p:spPr>
        <p:txBody>
          <a:bodyPr wrap="square" lIns="91440" rIns="91440" tIns="45720" bIns="45720" anchor="ctr"/>
          <a:lstStyle/>
          <a:p>
            <a:pPr algn="ctr"/>
            <a:r>
              <a:rPr lang="en-US" altLang="en-US" sz="3600" dirty="0" b="1">
                <a:solidFill>
                  <a:srgbClr val="c00000"/>
                </a:solidFill>
                <a:latin charset="0" typeface="Arial"/>
                <a:ea charset="0" typeface="Arial"/>
              </a:rPr>
              <a:t>Đèn vàng con chuẩn bị</a:t>
            </a:r>
          </a:p>
        </p:txBody>
      </p:sp>
      <p:sp>
        <p:nvSpPr>
          <p:cNvPr id="2253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628650" y="1825625"/>
            <a:ext cx="7886700" cy="4351338"/>
          </a:xfrm>
          <a:ln/>
        </p:spPr>
        <p:txBody>
          <a:bodyPr wrap="square" lIns="91440" rIns="91440" tIns="45720" bIns="45720" anchor="t" anchorCtr="false"/>
          <a:lstStyle/>
          <a:p>
            <a:pPr/>
            <a:endParaRPr lang="en-US" altLang="en-US" dirty="0">
              <a:latin charset="0" typeface="Arial"/>
            </a:endParaRPr>
          </a:p>
        </p:txBody>
      </p:sp>
      <p:sp>
        <p:nvSpPr>
          <p:cNvPr id="22532" name=""/>
          <p:cNvSpPr>
            <a:spLocks noChangeAspect="1"/>
          </p:cNvSpPr>
          <p:nvPr/>
        </p:nvSpPr>
        <p:spPr>
          <a:xfrm>
            <a:off x="3509963" y="1552575"/>
            <a:ext cx="2124075" cy="3752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dirty="0">
              <a:latin charset="0" typeface="Arial"/>
            </a:endParaRPr>
          </a:p>
        </p:txBody>
      </p:sp>
      <p:sp>
        <p:nvSpPr>
          <p:cNvPr id="22533" name=""/>
          <p:cNvSpPr>
            <a:spLocks noChangeAspect="1"/>
          </p:cNvSpPr>
          <p:nvPr/>
        </p:nvSpPr>
        <p:spPr>
          <a:xfrm>
            <a:off x="155575" y="46038"/>
            <a:ext cx="2124075" cy="3752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dirty="0">
              <a:latin charset="0" typeface="Arial"/>
            </a:endParaRPr>
          </a:p>
        </p:txBody>
      </p:sp>
      <p:sp>
        <p:nvSpPr>
          <p:cNvPr id="22534" name=""/>
          <p:cNvSpPr>
            <a:spLocks noChangeAspect="1"/>
          </p:cNvSpPr>
          <p:nvPr/>
        </p:nvSpPr>
        <p:spPr>
          <a:xfrm>
            <a:off x="155575" y="46038"/>
            <a:ext cx="2124075" cy="3752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-171450" algn="l" fontAlgn="base" marL="171450" eaLnBrk="0" hangingPunct="false" rtl="fal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charset="0" typeface="Arial"/>
              <a:buChar char="•"/>
              <a:defRPr sz="2100">
                <a:solidFill>
                  <a:srgbClr val="000000"/>
                </a:solidFill>
                <a:latin charset="0" typeface="Calibri"/>
              </a:defRPr>
            </a:lvl1pPr>
            <a:lvl2pPr indent="-171450" algn="l" fontAlgn="base" marL="5143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800">
                <a:solidFill>
                  <a:srgbClr val="000000"/>
                </a:solidFill>
                <a:latin charset="0" typeface="Calibri"/>
              </a:defRPr>
            </a:lvl2pPr>
            <a:lvl3pPr indent="-171450" algn="l" fontAlgn="base" marL="8572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500">
                <a:solidFill>
                  <a:srgbClr val="000000"/>
                </a:solidFill>
                <a:latin charset="0" typeface="Calibri"/>
              </a:defRPr>
            </a:lvl3pPr>
            <a:lvl4pPr indent="-171450" algn="l" fontAlgn="base" marL="12001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4pPr>
            <a:lvl5pPr indent="-171450" algn="l" fontAlgn="base" marL="1543050" eaLnBrk="0" hangingPunct="false" rtl="fal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typeface="Arial"/>
              <a:buChar char="•"/>
              <a:defRPr sz="1300">
                <a:solidFill>
                  <a:srgbClr val="000000"/>
                </a:solidFill>
                <a:latin charset="0" typeface="Calibri"/>
              </a:defRPr>
            </a:lvl5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dirty="0">
              <a:latin charset="0" typeface="Arial"/>
            </a:endParaRPr>
          </a:p>
        </p:txBody>
      </p:sp>
      <p:pic>
        <p:nvPicPr>
          <p:cNvPr id="22535" name=""/>
          <p:cNvPicPr>
            <a:picLocks noChangeAspect="1"/>
          </p:cNvPicPr>
          <p:nvPr/>
        </p:nvPicPr>
        <p:blipFill>
          <a:blip r:embed="rID12">
            <a:extLst/>
          </a:blip>
          <a:srcRect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transition spd="slow"/>
  <p:timing>
    <p:tnLst>
      <p:par>
        <p:cTn id="1" dur="indefinite" restart="never" nodeType="tmRoot"/>
      </p:par>
    </p:tnLst>
  </p:timing>
</p:sld>
</file>

<file path=ppt/theme/theme100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2018-05-04T07:22:29Z</dcterms:created>
  <dc:creator>Generated by Kingsoft Office</dc:creator>
</coreProperties>
</file>