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8" r:id="rId1"/>
    <p:sldMasterId id="2147483742" r:id="rId2"/>
    <p:sldMasterId id="2147483743" r:id="rId3"/>
    <p:sldMasterId id="2147483744" r:id="rId4"/>
    <p:sldMasterId id="2147483745" r:id="rId5"/>
    <p:sldMasterId id="2147483746" r:id="rId6"/>
    <p:sldMasterId id="2147483747" r:id="rId7"/>
    <p:sldMasterId id="2147483748" r:id="rId8"/>
    <p:sldMasterId id="2147483749" r:id="rId9"/>
    <p:sldMasterId id="2147483750" r:id="rId10"/>
    <p:sldMasterId id="2147483751" r:id="rId11"/>
    <p:sldMasterId id="2147483752" r:id="rId12"/>
  </p:sldMasterIdLst>
  <p:sldIdLst>
    <p:sldId id="280" r:id="rId13"/>
    <p:sldId id="281" r:id="rId14"/>
    <p:sldId id="276" r:id="rId15"/>
    <p:sldId id="257" r:id="rId16"/>
    <p:sldId id="272" r:id="rId17"/>
    <p:sldId id="258" r:id="rId18"/>
    <p:sldId id="259" r:id="rId19"/>
    <p:sldId id="277" r:id="rId20"/>
    <p:sldId id="262" r:id="rId21"/>
    <p:sldId id="263" r:id="rId22"/>
    <p:sldId id="264" r:id="rId23"/>
    <p:sldId id="271" r:id="rId24"/>
    <p:sldId id="301" r:id="rId25"/>
    <p:sldId id="328" r:id="rId26"/>
    <p:sldId id="306" r:id="rId27"/>
    <p:sldId id="308" r:id="rId28"/>
    <p:sldId id="310" r:id="rId29"/>
    <p:sldId id="312" r:id="rId30"/>
    <p:sldId id="283" r:id="rId31"/>
    <p:sldId id="314" r:id="rId32"/>
    <p:sldId id="316" r:id="rId33"/>
    <p:sldId id="303" r:id="rId34"/>
    <p:sldId id="318" r:id="rId35"/>
    <p:sldId id="320" r:id="rId36"/>
    <p:sldId id="322" r:id="rId37"/>
    <p:sldId id="324" r:id="rId38"/>
    <p:sldId id="326" r:id="rId39"/>
    <p:sldId id="304" r:id="rId40"/>
    <p:sldId id="295" r:id="rId41"/>
  </p:sldIdLst>
  <p:sldSz cx="9144000" cy="6858000" type="screen4x3"/>
  <p:notesSz cx="6858000" cy="9144000"/>
  <p:defaultTextStyle>
    <a:lvl1pPr marL="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</a:defRPr>
    </a:lvl1pPr>
    <a:lvl2pPr marL="4572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</a:defRPr>
    </a:lvl2pPr>
    <a:lvl3pPr marL="9144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</a:defRPr>
    </a:lvl3pPr>
    <a:lvl4pPr marL="13716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</a:defRPr>
    </a:lvl4pPr>
    <a:lvl5pPr marL="18288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921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219" name="Text Placeholder 9218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220" name="Date Placeholder 9219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9221" name="Footer Placeholder 9220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9222" name="Slide Number Placeholder 922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101-587298610EC3}" type="slidenum">
              <a:rPr lang="en-US" altLang="en-US" sz="900" dirty="0">
                <a:solidFill>
                  <a:srgbClr val="898989"/>
                </a:solidFill>
              </a:rPr>
              <a:t>‹#›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060-587298610EC3}" type="slidenum">
              <a:rPr lang="en-US" altLang="en-US" sz="900" dirty="0">
                <a:solidFill>
                  <a:srgbClr val="898989"/>
                </a:solidFill>
              </a:rPr>
              <a:t>‹#›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024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43" name="Text Placeholder 1024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44" name="Date Placeholder 1024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0245" name="Footer Placeholder 1024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0246" name="Slide Number Placeholder 1024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54-1102-587298610EC3}" type="slidenum">
              <a:rPr lang="en-US" altLang="en-US" sz="900" dirty="0">
                <a:solidFill>
                  <a:srgbClr val="898989"/>
                </a:solidFill>
              </a:rPr>
              <a:t>‹#›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126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1267" name="Text Placeholder 11266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268" name="Date Placeholder 1126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1269" name="Footer Placeholder 1126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1270" name="Slide Number Placeholder 1126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78-1103-587298610EC3}" type="slidenum">
              <a:rPr lang="en-US" altLang="en-US" sz="900" dirty="0">
                <a:solidFill>
                  <a:srgbClr val="898989"/>
                </a:solidFill>
              </a:rPr>
              <a:t>‹#›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2289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2291" name="Text Placeholder 12290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2292" name="Date Placeholder 1229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2293" name="Footer Placeholder 1229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2294" name="Slide Number Placeholder 1229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1006-1104-587298610EC3}" type="slidenum">
              <a:rPr lang="en-US" altLang="en-US" sz="900" dirty="0">
                <a:solidFill>
                  <a:srgbClr val="898989"/>
                </a:solidFill>
              </a:rPr>
              <a:t>‹#›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2049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050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52" name="Date Placeholder 205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2053" name="Footer Placeholder 205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2054" name="Slide Number Placeholder 205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54-1094-587298610EC3}" type="slidenum">
              <a:rPr lang="en-US" altLang="en-US" sz="900" dirty="0">
                <a:solidFill>
                  <a:srgbClr val="898989"/>
                </a:solidFill>
              </a:rPr>
              <a:t>‹#›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07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307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076" name="Date Placeholder 3075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3077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3078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78-1095-587298610EC3}" type="slidenum">
              <a:rPr lang="en-US" altLang="en-US" sz="900" dirty="0">
                <a:solidFill>
                  <a:srgbClr val="898989"/>
                </a:solidFill>
              </a:rPr>
              <a:t>‹#›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09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099" name="Text Placeholder 4098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100" name="Date Placeholder 4099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4101" name="Footer Placeholder 4100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4102" name="Slide Number Placeholder 410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1006-1096-587298610EC3}" type="slidenum">
              <a:rPr lang="en-US" altLang="en-US" sz="900" dirty="0">
                <a:solidFill>
                  <a:srgbClr val="898989"/>
                </a:solidFill>
              </a:rPr>
              <a:t>‹#›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12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Text Placeholder 512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4" name="Date Placeholder 512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5125" name="Footer Placeholder 512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5126" name="Slide Number Placeholder 512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097-587298610EC3}" type="slidenum">
              <a:rPr lang="en-US" altLang="en-US" sz="900" dirty="0">
                <a:solidFill>
                  <a:srgbClr val="898989"/>
                </a:solidFill>
              </a:rPr>
              <a:t>‹#›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14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147" name="Text Placeholder 6146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148" name="Date Placeholder 614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6149" name="Footer Placeholder 614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6150" name="Slide Number Placeholder 614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54-1098-587298610EC3}" type="slidenum">
              <a:rPr lang="en-US" altLang="en-US" sz="900" dirty="0">
                <a:solidFill>
                  <a:srgbClr val="898989"/>
                </a:solidFill>
              </a:rPr>
              <a:t>‹#›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169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171" name="Text Placeholder 7170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172" name="Date Placeholder 717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7173" name="Footer Placeholder 717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7174" name="Slide Number Placeholder 717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78-1099-587298610EC3}" type="slidenum">
              <a:rPr lang="en-US" altLang="en-US" sz="900" dirty="0">
                <a:solidFill>
                  <a:srgbClr val="898989"/>
                </a:solidFill>
              </a:rPr>
              <a:t>‹#›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819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195" name="Text Placeholder 819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196" name="Date Placeholder 8195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8197" name="Footer Placeholder 8196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8198" name="Slide Number Placeholder 8197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1006-1100-587298610EC3}" type="slidenum">
              <a:rPr lang="en-US" altLang="en-US" sz="900" dirty="0">
                <a:solidFill>
                  <a:srgbClr val="898989"/>
                </a:solidFill>
              </a:rPr>
              <a:t>‹#›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02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060-587298610EC3}" type="slidenum">
              <a:rPr lang="en-US" altLang="en-US" sz="900" dirty="0">
                <a:solidFill>
                  <a:srgbClr val="898989"/>
                </a:solidFill>
              </a:rPr>
              <a:t>‹#›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24" r:id="rId1"/>
    <p:sldLayoutId id="2147489125" r:id="rId2"/>
    <p:sldLayoutId id="2147489126" r:id="rId3"/>
    <p:sldLayoutId id="2147489127" r:id="rId4"/>
    <p:sldLayoutId id="2147489128" r:id="rId5"/>
    <p:sldLayoutId id="2147489129" r:id="rId6"/>
    <p:sldLayoutId id="2147489130" r:id="rId7"/>
    <p:sldLayoutId id="2147489131" r:id="rId8"/>
    <p:sldLayoutId id="2147489132" r:id="rId9"/>
    <p:sldLayoutId id="2147489133" r:id="rId10"/>
    <p:sldLayoutId id="2147489134" r:id="rId11"/>
    <p:sldLayoutId id="2147489135" r:id="rId12"/>
  </p:sldLayoutIdLst>
  <p:txStyles>
    <p:titleStyle>
      <a:lvl1pPr marL="0" indent="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None/>
        <a:defRPr sz="3300">
          <a:solidFill>
            <a:srgbClr val="000000"/>
          </a:solidFill>
          <a:latin typeface="Calibri Light" charset="0"/>
        </a:defRPr>
      </a:lvl1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>
          <a:solidFill>
            <a:srgbClr val="000000"/>
          </a:solidFill>
          <a:latin typeface="Calibri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>
          <a:solidFill>
            <a:srgbClr val="000000"/>
          </a:solidFill>
          <a:latin typeface="Calibri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>
          <a:solidFill>
            <a:srgbClr val="000000"/>
          </a:solidFill>
          <a:latin typeface="Calibri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rgbClr val="000000"/>
          </a:solidFill>
          <a:latin typeface="Calibri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1pPr>
      <a:lvl2pPr marL="3429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2pPr>
      <a:lvl3pPr marL="685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3pPr>
      <a:lvl4pPr marL="10287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4pPr>
      <a:lvl5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024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43" name="Text Placeholder 1024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44" name="Date Placeholder 1024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0245" name="Footer Placeholder 1024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0246" name="Slide Number Placeholder 1024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54-1102-587298610EC3}" type="slidenum">
              <a:rPr lang="en-US" altLang="en-US" sz="900" dirty="0">
                <a:solidFill>
                  <a:srgbClr val="898989"/>
                </a:solidFill>
              </a:rPr>
              <a:t>‹#›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208" r:id="rId1"/>
    <p:sldLayoutId id="2147489209" r:id="rId2"/>
    <p:sldLayoutId id="2147489210" r:id="rId3"/>
    <p:sldLayoutId id="2147489211" r:id="rId4"/>
    <p:sldLayoutId id="2147489212" r:id="rId5"/>
    <p:sldLayoutId id="2147489213" r:id="rId6"/>
    <p:sldLayoutId id="2147489214" r:id="rId7"/>
    <p:sldLayoutId id="2147489215" r:id="rId8"/>
    <p:sldLayoutId id="2147489216" r:id="rId9"/>
    <p:sldLayoutId id="2147489217" r:id="rId10"/>
    <p:sldLayoutId id="2147489218" r:id="rId11"/>
    <p:sldLayoutId id="2147489219" r:id="rId12"/>
  </p:sldLayoutIdLst>
  <p:txStyles>
    <p:titleStyle>
      <a:lvl1pPr marL="0" indent="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None/>
        <a:defRPr sz="3300">
          <a:solidFill>
            <a:srgbClr val="000000"/>
          </a:solidFill>
          <a:latin typeface="Calibri Light" charset="0"/>
        </a:defRPr>
      </a:lvl1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>
          <a:solidFill>
            <a:srgbClr val="000000"/>
          </a:solidFill>
          <a:latin typeface="Calibri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>
          <a:solidFill>
            <a:srgbClr val="000000"/>
          </a:solidFill>
          <a:latin typeface="Calibri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>
          <a:solidFill>
            <a:srgbClr val="000000"/>
          </a:solidFill>
          <a:latin typeface="Calibri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rgbClr val="000000"/>
          </a:solidFill>
          <a:latin typeface="Calibri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1pPr>
      <a:lvl2pPr marL="3429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2pPr>
      <a:lvl3pPr marL="685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3pPr>
      <a:lvl4pPr marL="10287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4pPr>
      <a:lvl5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126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1267" name="Text Placeholder 11266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268" name="Date Placeholder 1126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1269" name="Footer Placeholder 1126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1270" name="Slide Number Placeholder 1126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78-1103-587298610EC3}" type="slidenum">
              <a:rPr lang="en-US" altLang="en-US" sz="900" dirty="0">
                <a:solidFill>
                  <a:srgbClr val="898989"/>
                </a:solidFill>
              </a:rPr>
              <a:t>‹#›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220" r:id="rId1"/>
    <p:sldLayoutId id="2147489221" r:id="rId2"/>
    <p:sldLayoutId id="2147489222" r:id="rId3"/>
    <p:sldLayoutId id="2147489223" r:id="rId4"/>
    <p:sldLayoutId id="2147489224" r:id="rId5"/>
    <p:sldLayoutId id="2147489225" r:id="rId6"/>
    <p:sldLayoutId id="2147489226" r:id="rId7"/>
    <p:sldLayoutId id="2147489227" r:id="rId8"/>
    <p:sldLayoutId id="2147489228" r:id="rId9"/>
    <p:sldLayoutId id="2147489229" r:id="rId10"/>
    <p:sldLayoutId id="2147489230" r:id="rId11"/>
    <p:sldLayoutId id="2147489231" r:id="rId12"/>
  </p:sldLayoutIdLst>
  <p:txStyles>
    <p:titleStyle>
      <a:lvl1pPr marL="0" indent="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None/>
        <a:defRPr sz="3300">
          <a:solidFill>
            <a:srgbClr val="000000"/>
          </a:solidFill>
          <a:latin typeface="Calibri Light" charset="0"/>
        </a:defRPr>
      </a:lvl1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>
          <a:solidFill>
            <a:srgbClr val="000000"/>
          </a:solidFill>
          <a:latin typeface="Calibri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>
          <a:solidFill>
            <a:srgbClr val="000000"/>
          </a:solidFill>
          <a:latin typeface="Calibri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>
          <a:solidFill>
            <a:srgbClr val="000000"/>
          </a:solidFill>
          <a:latin typeface="Calibri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rgbClr val="000000"/>
          </a:solidFill>
          <a:latin typeface="Calibri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1pPr>
      <a:lvl2pPr marL="3429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2pPr>
      <a:lvl3pPr marL="685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3pPr>
      <a:lvl4pPr marL="10287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4pPr>
      <a:lvl5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2289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2291" name="Text Placeholder 12290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2292" name="Date Placeholder 1229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2293" name="Footer Placeholder 1229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2294" name="Slide Number Placeholder 1229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1006-1104-587298610EC3}" type="slidenum">
              <a:rPr lang="en-US" altLang="en-US" sz="900" dirty="0">
                <a:solidFill>
                  <a:srgbClr val="898989"/>
                </a:solidFill>
              </a:rPr>
              <a:t>‹#›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232" r:id="rId1"/>
    <p:sldLayoutId id="2147489233" r:id="rId2"/>
    <p:sldLayoutId id="2147489234" r:id="rId3"/>
    <p:sldLayoutId id="2147489235" r:id="rId4"/>
    <p:sldLayoutId id="2147489236" r:id="rId5"/>
    <p:sldLayoutId id="2147489237" r:id="rId6"/>
    <p:sldLayoutId id="2147489238" r:id="rId7"/>
    <p:sldLayoutId id="2147489239" r:id="rId8"/>
    <p:sldLayoutId id="2147489240" r:id="rId9"/>
    <p:sldLayoutId id="2147489241" r:id="rId10"/>
    <p:sldLayoutId id="2147489242" r:id="rId11"/>
    <p:sldLayoutId id="2147489243" r:id="rId12"/>
  </p:sldLayoutIdLst>
  <p:txStyles>
    <p:titleStyle>
      <a:lvl1pPr marL="0" indent="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None/>
        <a:defRPr sz="3300">
          <a:solidFill>
            <a:srgbClr val="000000"/>
          </a:solidFill>
          <a:latin typeface="Calibri Light" charset="0"/>
        </a:defRPr>
      </a:lvl1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>
          <a:solidFill>
            <a:srgbClr val="000000"/>
          </a:solidFill>
          <a:latin typeface="Calibri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>
          <a:solidFill>
            <a:srgbClr val="000000"/>
          </a:solidFill>
          <a:latin typeface="Calibri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>
          <a:solidFill>
            <a:srgbClr val="000000"/>
          </a:solidFill>
          <a:latin typeface="Calibri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rgbClr val="000000"/>
          </a:solidFill>
          <a:latin typeface="Calibri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1pPr>
      <a:lvl2pPr marL="3429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2pPr>
      <a:lvl3pPr marL="685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3pPr>
      <a:lvl4pPr marL="10287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4pPr>
      <a:lvl5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049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050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52" name="Date Placeholder 205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2053" name="Footer Placeholder 205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2054" name="Slide Number Placeholder 205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54-1094-587298610EC3}" type="slidenum">
              <a:rPr lang="en-US" altLang="en-US" sz="900" dirty="0">
                <a:solidFill>
                  <a:srgbClr val="898989"/>
                </a:solidFill>
              </a:rPr>
              <a:t>‹#›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12" r:id="rId1"/>
    <p:sldLayoutId id="2147489113" r:id="rId2"/>
    <p:sldLayoutId id="2147489114" r:id="rId3"/>
    <p:sldLayoutId id="2147489115" r:id="rId4"/>
    <p:sldLayoutId id="2147489116" r:id="rId5"/>
    <p:sldLayoutId id="2147489117" r:id="rId6"/>
    <p:sldLayoutId id="2147489118" r:id="rId7"/>
    <p:sldLayoutId id="2147489119" r:id="rId8"/>
    <p:sldLayoutId id="2147489120" r:id="rId9"/>
    <p:sldLayoutId id="2147489121" r:id="rId10"/>
    <p:sldLayoutId id="2147489122" r:id="rId11"/>
    <p:sldLayoutId id="2147489123" r:id="rId12"/>
  </p:sldLayoutIdLst>
  <p:txStyles>
    <p:titleStyle>
      <a:lvl1pPr marL="0" indent="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None/>
        <a:defRPr sz="3300">
          <a:solidFill>
            <a:srgbClr val="000000"/>
          </a:solidFill>
          <a:latin typeface="Calibri Light" charset="0"/>
        </a:defRPr>
      </a:lvl1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>
          <a:solidFill>
            <a:srgbClr val="000000"/>
          </a:solidFill>
          <a:latin typeface="Calibri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>
          <a:solidFill>
            <a:srgbClr val="000000"/>
          </a:solidFill>
          <a:latin typeface="Calibri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>
          <a:solidFill>
            <a:srgbClr val="000000"/>
          </a:solidFill>
          <a:latin typeface="Calibri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rgbClr val="000000"/>
          </a:solidFill>
          <a:latin typeface="Calibri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1pPr>
      <a:lvl2pPr marL="3429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2pPr>
      <a:lvl3pPr marL="685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3pPr>
      <a:lvl4pPr marL="10287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4pPr>
      <a:lvl5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307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307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076" name="Date Placeholder 3075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3077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3078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78-1095-587298610EC3}" type="slidenum">
              <a:rPr lang="en-US" altLang="en-US" sz="900" dirty="0">
                <a:solidFill>
                  <a:srgbClr val="898989"/>
                </a:solidFill>
              </a:rPr>
              <a:t>‹#›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00" r:id="rId1"/>
    <p:sldLayoutId id="2147489101" r:id="rId2"/>
    <p:sldLayoutId id="2147489102" r:id="rId3"/>
    <p:sldLayoutId id="2147489103" r:id="rId4"/>
    <p:sldLayoutId id="2147489104" r:id="rId5"/>
    <p:sldLayoutId id="2147489105" r:id="rId6"/>
    <p:sldLayoutId id="2147489106" r:id="rId7"/>
    <p:sldLayoutId id="2147489107" r:id="rId8"/>
    <p:sldLayoutId id="2147489108" r:id="rId9"/>
    <p:sldLayoutId id="2147489109" r:id="rId10"/>
    <p:sldLayoutId id="2147489110" r:id="rId11"/>
    <p:sldLayoutId id="2147489111" r:id="rId12"/>
  </p:sldLayoutIdLst>
  <p:txStyles>
    <p:titleStyle>
      <a:lvl1pPr marL="0" indent="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None/>
        <a:defRPr sz="3300">
          <a:solidFill>
            <a:srgbClr val="000000"/>
          </a:solidFill>
          <a:latin typeface="Calibri Light" charset="0"/>
        </a:defRPr>
      </a:lvl1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>
          <a:solidFill>
            <a:srgbClr val="000000"/>
          </a:solidFill>
          <a:latin typeface="Calibri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>
          <a:solidFill>
            <a:srgbClr val="000000"/>
          </a:solidFill>
          <a:latin typeface="Calibri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>
          <a:solidFill>
            <a:srgbClr val="000000"/>
          </a:solidFill>
          <a:latin typeface="Calibri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rgbClr val="000000"/>
          </a:solidFill>
          <a:latin typeface="Calibri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1pPr>
      <a:lvl2pPr marL="3429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2pPr>
      <a:lvl3pPr marL="685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3pPr>
      <a:lvl4pPr marL="10287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4pPr>
      <a:lvl5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409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099" name="Text Placeholder 4098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100" name="Date Placeholder 4099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4101" name="Footer Placeholder 4100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4102" name="Slide Number Placeholder 410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1006-1096-587298610EC3}" type="slidenum">
              <a:rPr lang="en-US" altLang="en-US" sz="900" dirty="0">
                <a:solidFill>
                  <a:srgbClr val="898989"/>
                </a:solidFill>
              </a:rPr>
              <a:t>‹#›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36" r:id="rId1"/>
    <p:sldLayoutId id="2147489137" r:id="rId2"/>
    <p:sldLayoutId id="2147489138" r:id="rId3"/>
    <p:sldLayoutId id="2147489139" r:id="rId4"/>
    <p:sldLayoutId id="2147489140" r:id="rId5"/>
    <p:sldLayoutId id="2147489141" r:id="rId6"/>
    <p:sldLayoutId id="2147489142" r:id="rId7"/>
    <p:sldLayoutId id="2147489143" r:id="rId8"/>
    <p:sldLayoutId id="2147489144" r:id="rId9"/>
    <p:sldLayoutId id="2147489145" r:id="rId10"/>
    <p:sldLayoutId id="2147489146" r:id="rId11"/>
    <p:sldLayoutId id="2147489147" r:id="rId12"/>
  </p:sldLayoutIdLst>
  <p:txStyles>
    <p:titleStyle>
      <a:lvl1pPr marL="0" indent="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None/>
        <a:defRPr sz="3300">
          <a:solidFill>
            <a:srgbClr val="000000"/>
          </a:solidFill>
          <a:latin typeface="Calibri Light" charset="0"/>
        </a:defRPr>
      </a:lvl1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>
          <a:solidFill>
            <a:srgbClr val="000000"/>
          </a:solidFill>
          <a:latin typeface="Calibri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>
          <a:solidFill>
            <a:srgbClr val="000000"/>
          </a:solidFill>
          <a:latin typeface="Calibri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>
          <a:solidFill>
            <a:srgbClr val="000000"/>
          </a:solidFill>
          <a:latin typeface="Calibri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rgbClr val="000000"/>
          </a:solidFill>
          <a:latin typeface="Calibri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1pPr>
      <a:lvl2pPr marL="3429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2pPr>
      <a:lvl3pPr marL="685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3pPr>
      <a:lvl4pPr marL="10287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4pPr>
      <a:lvl5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512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Text Placeholder 512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4" name="Date Placeholder 512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5125" name="Footer Placeholder 512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5126" name="Slide Number Placeholder 512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097-587298610EC3}" type="slidenum">
              <a:rPr lang="en-US" altLang="en-US" sz="900" dirty="0">
                <a:solidFill>
                  <a:srgbClr val="898989"/>
                </a:solidFill>
              </a:rPr>
              <a:t>‹#›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48" r:id="rId1"/>
    <p:sldLayoutId id="2147489149" r:id="rId2"/>
    <p:sldLayoutId id="2147489150" r:id="rId3"/>
    <p:sldLayoutId id="2147489151" r:id="rId4"/>
    <p:sldLayoutId id="2147489152" r:id="rId5"/>
    <p:sldLayoutId id="2147489153" r:id="rId6"/>
    <p:sldLayoutId id="2147489154" r:id="rId7"/>
    <p:sldLayoutId id="2147489155" r:id="rId8"/>
    <p:sldLayoutId id="2147489156" r:id="rId9"/>
    <p:sldLayoutId id="2147489157" r:id="rId10"/>
    <p:sldLayoutId id="2147489158" r:id="rId11"/>
    <p:sldLayoutId id="2147489159" r:id="rId12"/>
  </p:sldLayoutIdLst>
  <p:txStyles>
    <p:titleStyle>
      <a:lvl1pPr marL="0" indent="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None/>
        <a:defRPr sz="3300">
          <a:solidFill>
            <a:srgbClr val="000000"/>
          </a:solidFill>
          <a:latin typeface="Calibri Light" charset="0"/>
        </a:defRPr>
      </a:lvl1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>
          <a:solidFill>
            <a:srgbClr val="000000"/>
          </a:solidFill>
          <a:latin typeface="Calibri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>
          <a:solidFill>
            <a:srgbClr val="000000"/>
          </a:solidFill>
          <a:latin typeface="Calibri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>
          <a:solidFill>
            <a:srgbClr val="000000"/>
          </a:solidFill>
          <a:latin typeface="Calibri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rgbClr val="000000"/>
          </a:solidFill>
          <a:latin typeface="Calibri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1pPr>
      <a:lvl2pPr marL="3429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2pPr>
      <a:lvl3pPr marL="685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3pPr>
      <a:lvl4pPr marL="10287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4pPr>
      <a:lvl5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614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147" name="Text Placeholder 6146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148" name="Date Placeholder 614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6149" name="Footer Placeholder 614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6150" name="Slide Number Placeholder 614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54-1098-587298610EC3}" type="slidenum">
              <a:rPr lang="en-US" altLang="en-US" sz="900" dirty="0">
                <a:solidFill>
                  <a:srgbClr val="898989"/>
                </a:solidFill>
              </a:rPr>
              <a:t>‹#›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60" r:id="rId1"/>
    <p:sldLayoutId id="2147489161" r:id="rId2"/>
    <p:sldLayoutId id="2147489162" r:id="rId3"/>
    <p:sldLayoutId id="2147489163" r:id="rId4"/>
    <p:sldLayoutId id="2147489164" r:id="rId5"/>
    <p:sldLayoutId id="2147489165" r:id="rId6"/>
    <p:sldLayoutId id="2147489166" r:id="rId7"/>
    <p:sldLayoutId id="2147489167" r:id="rId8"/>
    <p:sldLayoutId id="2147489168" r:id="rId9"/>
    <p:sldLayoutId id="2147489169" r:id="rId10"/>
    <p:sldLayoutId id="2147489170" r:id="rId11"/>
    <p:sldLayoutId id="2147489171" r:id="rId12"/>
  </p:sldLayoutIdLst>
  <p:txStyles>
    <p:titleStyle>
      <a:lvl1pPr marL="0" indent="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None/>
        <a:defRPr sz="3300">
          <a:solidFill>
            <a:srgbClr val="000000"/>
          </a:solidFill>
          <a:latin typeface="Calibri Light" charset="0"/>
        </a:defRPr>
      </a:lvl1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>
          <a:solidFill>
            <a:srgbClr val="000000"/>
          </a:solidFill>
          <a:latin typeface="Calibri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>
          <a:solidFill>
            <a:srgbClr val="000000"/>
          </a:solidFill>
          <a:latin typeface="Calibri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>
          <a:solidFill>
            <a:srgbClr val="000000"/>
          </a:solidFill>
          <a:latin typeface="Calibri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rgbClr val="000000"/>
          </a:solidFill>
          <a:latin typeface="Calibri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1pPr>
      <a:lvl2pPr marL="3429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2pPr>
      <a:lvl3pPr marL="685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3pPr>
      <a:lvl4pPr marL="10287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4pPr>
      <a:lvl5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7169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171" name="Text Placeholder 7170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172" name="Date Placeholder 717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7173" name="Footer Placeholder 717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7174" name="Slide Number Placeholder 717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78-1099-587298610EC3}" type="slidenum">
              <a:rPr lang="en-US" altLang="en-US" sz="900" dirty="0">
                <a:solidFill>
                  <a:srgbClr val="898989"/>
                </a:solidFill>
              </a:rPr>
              <a:t>‹#›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72" r:id="rId1"/>
    <p:sldLayoutId id="2147489173" r:id="rId2"/>
    <p:sldLayoutId id="2147489174" r:id="rId3"/>
    <p:sldLayoutId id="2147489175" r:id="rId4"/>
    <p:sldLayoutId id="2147489176" r:id="rId5"/>
    <p:sldLayoutId id="2147489177" r:id="rId6"/>
    <p:sldLayoutId id="2147489178" r:id="rId7"/>
    <p:sldLayoutId id="2147489179" r:id="rId8"/>
    <p:sldLayoutId id="2147489180" r:id="rId9"/>
    <p:sldLayoutId id="2147489181" r:id="rId10"/>
    <p:sldLayoutId id="2147489182" r:id="rId11"/>
    <p:sldLayoutId id="2147489183" r:id="rId12"/>
  </p:sldLayoutIdLst>
  <p:txStyles>
    <p:titleStyle>
      <a:lvl1pPr marL="0" indent="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None/>
        <a:defRPr sz="3300">
          <a:solidFill>
            <a:srgbClr val="000000"/>
          </a:solidFill>
          <a:latin typeface="Calibri Light" charset="0"/>
        </a:defRPr>
      </a:lvl1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>
          <a:solidFill>
            <a:srgbClr val="000000"/>
          </a:solidFill>
          <a:latin typeface="Calibri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>
          <a:solidFill>
            <a:srgbClr val="000000"/>
          </a:solidFill>
          <a:latin typeface="Calibri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>
          <a:solidFill>
            <a:srgbClr val="000000"/>
          </a:solidFill>
          <a:latin typeface="Calibri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rgbClr val="000000"/>
          </a:solidFill>
          <a:latin typeface="Calibri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1pPr>
      <a:lvl2pPr marL="3429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2pPr>
      <a:lvl3pPr marL="685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3pPr>
      <a:lvl4pPr marL="10287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4pPr>
      <a:lvl5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819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195" name="Text Placeholder 819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196" name="Date Placeholder 8195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8197" name="Footer Placeholder 8196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8198" name="Slide Number Placeholder 8197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1006-1100-587298610EC3}" type="slidenum">
              <a:rPr lang="en-US" altLang="en-US" sz="900" dirty="0">
                <a:solidFill>
                  <a:srgbClr val="898989"/>
                </a:solidFill>
              </a:rPr>
              <a:t>‹#›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84" r:id="rId1"/>
    <p:sldLayoutId id="2147489185" r:id="rId2"/>
    <p:sldLayoutId id="2147489186" r:id="rId3"/>
    <p:sldLayoutId id="2147489187" r:id="rId4"/>
    <p:sldLayoutId id="2147489188" r:id="rId5"/>
    <p:sldLayoutId id="2147489189" r:id="rId6"/>
    <p:sldLayoutId id="2147489190" r:id="rId7"/>
    <p:sldLayoutId id="2147489191" r:id="rId8"/>
    <p:sldLayoutId id="2147489192" r:id="rId9"/>
    <p:sldLayoutId id="2147489193" r:id="rId10"/>
    <p:sldLayoutId id="2147489194" r:id="rId11"/>
    <p:sldLayoutId id="2147489195" r:id="rId12"/>
  </p:sldLayoutIdLst>
  <p:txStyles>
    <p:titleStyle>
      <a:lvl1pPr marL="0" indent="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None/>
        <a:defRPr sz="3300">
          <a:solidFill>
            <a:srgbClr val="000000"/>
          </a:solidFill>
          <a:latin typeface="Calibri Light" charset="0"/>
        </a:defRPr>
      </a:lvl1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>
          <a:solidFill>
            <a:srgbClr val="000000"/>
          </a:solidFill>
          <a:latin typeface="Calibri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>
          <a:solidFill>
            <a:srgbClr val="000000"/>
          </a:solidFill>
          <a:latin typeface="Calibri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>
          <a:solidFill>
            <a:srgbClr val="000000"/>
          </a:solidFill>
          <a:latin typeface="Calibri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rgbClr val="000000"/>
          </a:solidFill>
          <a:latin typeface="Calibri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1pPr>
      <a:lvl2pPr marL="3429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2pPr>
      <a:lvl3pPr marL="685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3pPr>
      <a:lvl4pPr marL="10287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4pPr>
      <a:lvl5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921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219" name="Text Placeholder 9218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220" name="Date Placeholder 9219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9221" name="Footer Placeholder 9220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9222" name="Slide Number Placeholder 922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101-587298610EC3}" type="slidenum">
              <a:rPr lang="en-US" altLang="en-US" sz="900" dirty="0">
                <a:solidFill>
                  <a:srgbClr val="898989"/>
                </a:solidFill>
              </a:rPr>
              <a:t>‹#›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96" r:id="rId1"/>
    <p:sldLayoutId id="2147489197" r:id="rId2"/>
    <p:sldLayoutId id="2147489198" r:id="rId3"/>
    <p:sldLayoutId id="2147489199" r:id="rId4"/>
    <p:sldLayoutId id="2147489200" r:id="rId5"/>
    <p:sldLayoutId id="2147489201" r:id="rId6"/>
    <p:sldLayoutId id="2147489202" r:id="rId7"/>
    <p:sldLayoutId id="2147489203" r:id="rId8"/>
    <p:sldLayoutId id="2147489204" r:id="rId9"/>
    <p:sldLayoutId id="2147489205" r:id="rId10"/>
    <p:sldLayoutId id="2147489206" r:id="rId11"/>
    <p:sldLayoutId id="2147489207" r:id="rId12"/>
  </p:sldLayoutIdLst>
  <p:txStyles>
    <p:titleStyle>
      <a:lvl1pPr marL="0" indent="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None/>
        <a:defRPr sz="3300">
          <a:solidFill>
            <a:srgbClr val="000000"/>
          </a:solidFill>
          <a:latin typeface="Calibri Light" charset="0"/>
        </a:defRPr>
      </a:lvl1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>
          <a:solidFill>
            <a:srgbClr val="000000"/>
          </a:solidFill>
          <a:latin typeface="Calibri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>
          <a:solidFill>
            <a:srgbClr val="000000"/>
          </a:solidFill>
          <a:latin typeface="Calibri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>
          <a:solidFill>
            <a:srgbClr val="000000"/>
          </a:solidFill>
          <a:latin typeface="Calibri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rgbClr val="000000"/>
          </a:solidFill>
          <a:latin typeface="Calibri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1pPr>
      <a:lvl2pPr marL="3429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2pPr>
      <a:lvl3pPr marL="685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3pPr>
      <a:lvl4pPr marL="10287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4pPr>
      <a:lvl5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typeface="Calibri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3313"/>
          <p:cNvSpPr>
            <a:spLocks noGrp="1"/>
          </p:cNvSpPr>
          <p:nvPr>
            <p:ph type="title" idx="4294967295"/>
          </p:nvPr>
        </p:nvSpPr>
        <p:spPr>
          <a:xfrm>
            <a:off x="381000" y="3352800"/>
            <a:ext cx="8229600" cy="3733800"/>
          </a:xfrm>
          <a:ln/>
        </p:spPr>
        <p:txBody>
          <a:bodyPr wrap="square" lIns="91440" tIns="45720" rIns="91440" bIns="45720" anchor="ctr"/>
          <a:lstStyle/>
          <a:p>
            <a:endParaRPr lang="en-US" altLang="en-US" sz="2000" b="1" dirty="0">
              <a:latin typeface="Times New Roman" charset="0"/>
            </a:endParaRPr>
          </a:p>
        </p:txBody>
      </p:sp>
      <p:pic>
        <p:nvPicPr>
          <p:cNvPr id="13315" name="Content Placeholder 1331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  <a:effectLst/>
        </p:spPr>
      </p:pic>
      <p:sp>
        <p:nvSpPr>
          <p:cNvPr id="13316" name="Rectangle 13315"/>
          <p:cNvSpPr>
            <a:spLocks/>
          </p:cNvSpPr>
          <p:nvPr/>
        </p:nvSpPr>
        <p:spPr>
          <a:xfrm>
            <a:off x="404511" y="609600"/>
            <a:ext cx="8382000" cy="4924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dirty="0"/>
              <a:t/>
            </a:r>
            <a:br>
              <a:rPr dirty="0"/>
            </a:br>
            <a:r>
              <a:rPr lang="en-US" altLang="en-US" sz="2800" dirty="0">
                <a:solidFill>
                  <a:srgbClr val="FF0000"/>
                </a:solidFill>
                <a:ea typeface="Arial" charset="0"/>
              </a:rPr>
              <a:t>   TRƯỜNG MẪU GIÁO HOA BAN</a:t>
            </a:r>
          </a:p>
          <a:p>
            <a:pPr algn="ctr"/>
            <a:r>
              <a:rPr lang="en-US" altLang="en-US" sz="2800" dirty="0">
                <a:solidFill>
                  <a:srgbClr val="ED7D31"/>
                </a:solidFill>
                <a:ea typeface="Arial" charset="0"/>
              </a:rPr>
              <a:t> </a:t>
            </a:r>
            <a:r>
              <a:rPr lang="en-US" altLang="en-US" sz="2800" b="1" dirty="0">
                <a:solidFill>
                  <a:srgbClr val="660033"/>
                </a:solidFill>
                <a:ea typeface="Arial" charset="0"/>
              </a:rPr>
              <a:t>---  ---</a:t>
            </a:r>
            <a:r>
              <a:rPr dirty="0"/>
              <a:t/>
            </a:r>
            <a:br>
              <a:rPr dirty="0"/>
            </a:br>
            <a:endParaRPr dirty="0"/>
          </a:p>
          <a:p>
            <a:pPr algn="ctr"/>
            <a:endParaRPr dirty="0"/>
          </a:p>
          <a:p>
            <a:pPr algn="ctr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FF0000"/>
                </a:solidFill>
                <a:ea typeface="Arial" charset="0"/>
              </a:rPr>
              <a:t>CHỦ ĐỀ: PHƯƠNG TIỆN GIAO THÔNG </a:t>
            </a:r>
          </a:p>
          <a:p>
            <a:pPr algn="ctr">
              <a:lnSpc>
                <a:spcPct val="150000"/>
              </a:lnSpc>
            </a:pPr>
            <a:r>
              <a:rPr lang="en-US" altLang="en-US" sz="3600" b="1" dirty="0" err="1" smtClean="0">
                <a:solidFill>
                  <a:srgbClr val="FF0000"/>
                </a:solidFill>
                <a:ea typeface="Arial" charset="0"/>
              </a:rPr>
              <a:t>Thơ</a:t>
            </a:r>
            <a:r>
              <a:rPr lang="en-US" altLang="en-US" sz="3600" b="1" dirty="0">
                <a:solidFill>
                  <a:srgbClr val="FF0000"/>
                </a:solidFill>
                <a:ea typeface="Arial" charset="0"/>
              </a:rPr>
              <a:t>: “Cô dạy con”</a:t>
            </a:r>
            <a:r>
              <a:rPr dirty="0"/>
              <a:t/>
            </a:r>
            <a:br>
              <a:rPr dirty="0"/>
            </a:br>
            <a:r>
              <a:rPr lang="en-US" altLang="en-US" sz="3600" b="1" dirty="0" smtClean="0">
                <a:solidFill>
                  <a:srgbClr val="FF0000"/>
                </a:solidFill>
                <a:ea typeface="Arial" charset="0"/>
              </a:rPr>
              <a:t>LỚP: 5 – 6 </a:t>
            </a:r>
            <a:r>
              <a:rPr lang="en-US" altLang="en-US" sz="3600" b="1" dirty="0" err="1" smtClean="0">
                <a:solidFill>
                  <a:srgbClr val="FF0000"/>
                </a:solidFill>
                <a:ea typeface="Arial" charset="0"/>
              </a:rPr>
              <a:t>tuổi</a:t>
            </a:r>
            <a:r>
              <a:rPr dirty="0"/>
              <a:t/>
            </a:r>
            <a:br>
              <a:rPr dirty="0"/>
            </a:br>
            <a:r>
              <a:rPr lang="en-US" altLang="en-US" sz="3600" b="1" dirty="0">
                <a:solidFill>
                  <a:srgbClr val="FF0000"/>
                </a:solidFill>
                <a:ea typeface="Arial" charset="0"/>
              </a:rPr>
              <a:t> Giáo viên: </a:t>
            </a:r>
            <a:r>
              <a:rPr lang="en-US" altLang="en-US" sz="3600" b="1" dirty="0" smtClean="0">
                <a:solidFill>
                  <a:srgbClr val="FF0000"/>
                </a:solidFill>
                <a:ea typeface="Arial" charset="0"/>
              </a:rPr>
              <a:t>NGÂN THỊ HƯỜNG</a:t>
            </a:r>
            <a:endParaRPr lang="en-US" altLang="en-US" sz="3600" b="1" dirty="0">
              <a:solidFill>
                <a:srgbClr val="FF0000"/>
              </a:solidFill>
              <a:ea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2529"/>
          <p:cNvSpPr>
            <a:spLocks noGrp="1"/>
          </p:cNvSpPr>
          <p:nvPr>
            <p:ph type="title" idx="4294967295"/>
          </p:nvPr>
        </p:nvSpPr>
        <p:spPr>
          <a:xfrm>
            <a:off x="304800" y="5867400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pPr algn="ctr"/>
            <a:r>
              <a:rPr lang="en-US" altLang="en-US" sz="3600" b="1" dirty="0">
                <a:solidFill>
                  <a:srgbClr val="C00000"/>
                </a:solidFill>
                <a:latin typeface="Arial" charset="0"/>
                <a:ea typeface="Arial" charset="0"/>
              </a:rPr>
              <a:t>Đèn vàng con chuẩn bị</a:t>
            </a:r>
          </a:p>
        </p:txBody>
      </p:sp>
      <p:sp>
        <p:nvSpPr>
          <p:cNvPr id="22531" name="Content Placeholder 22530"/>
          <p:cNvSpPr>
            <a:spLocks noGrp="1"/>
          </p:cNvSpPr>
          <p:nvPr>
            <p:ph idx="4294967295"/>
          </p:nvPr>
        </p:nvSpPr>
        <p:spPr>
          <a:xfrm>
            <a:off x="628650" y="1825625"/>
            <a:ext cx="7886700" cy="4351338"/>
          </a:xfrm>
          <a:ln/>
        </p:spPr>
        <p:txBody>
          <a:bodyPr wrap="square" lIns="91440" tIns="45720" rIns="91440" bIns="45720" anchor="t" anchorCtr="0"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22532" name="Rectangle 22531"/>
          <p:cNvSpPr>
            <a:spLocks noChangeAspect="1"/>
          </p:cNvSpPr>
          <p:nvPr/>
        </p:nvSpPr>
        <p:spPr>
          <a:xfrm>
            <a:off x="3509963" y="1552575"/>
            <a:ext cx="2124075" cy="3752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22533" name="Rectangle 22532"/>
          <p:cNvSpPr>
            <a:spLocks noChangeAspect="1"/>
          </p:cNvSpPr>
          <p:nvPr/>
        </p:nvSpPr>
        <p:spPr>
          <a:xfrm>
            <a:off x="155575" y="46038"/>
            <a:ext cx="2124075" cy="3752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22534" name="Rectangle 22533"/>
          <p:cNvSpPr>
            <a:spLocks noChangeAspect="1"/>
          </p:cNvSpPr>
          <p:nvPr/>
        </p:nvSpPr>
        <p:spPr>
          <a:xfrm>
            <a:off x="155575" y="46038"/>
            <a:ext cx="2124075" cy="3752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800" dirty="0">
              <a:latin typeface="Arial" charset="0"/>
            </a:endParaRPr>
          </a:p>
        </p:txBody>
      </p:sp>
      <p:pic>
        <p:nvPicPr>
          <p:cNvPr id="22535" name="Picture 22534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3553"/>
          <p:cNvSpPr>
            <a:spLocks noGrp="1"/>
          </p:cNvSpPr>
          <p:nvPr>
            <p:ph type="title" idx="4294967295"/>
          </p:nvPr>
        </p:nvSpPr>
        <p:spPr>
          <a:xfrm>
            <a:off x="457200" y="5943600"/>
            <a:ext cx="8229600" cy="914400"/>
          </a:xfrm>
          <a:ln/>
        </p:spPr>
        <p:txBody>
          <a:bodyPr wrap="square" lIns="91440" tIns="45720" rIns="91440" bIns="45720" anchor="ctr"/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Arial" charset="0"/>
                <a:ea typeface="Arial" charset="0"/>
              </a:rPr>
              <a:t>Đèn xanh con mới đi</a:t>
            </a:r>
          </a:p>
        </p:txBody>
      </p:sp>
      <p:sp>
        <p:nvSpPr>
          <p:cNvPr id="23555" name="Content Placeholder 23554"/>
          <p:cNvSpPr>
            <a:spLocks noGrp="1"/>
          </p:cNvSpPr>
          <p:nvPr>
            <p:ph idx="4294967295"/>
          </p:nvPr>
        </p:nvSpPr>
        <p:spPr>
          <a:xfrm>
            <a:off x="628650" y="1825625"/>
            <a:ext cx="7886700" cy="4351338"/>
          </a:xfrm>
          <a:ln/>
        </p:spPr>
        <p:txBody>
          <a:bodyPr wrap="square" lIns="91440" tIns="45720" rIns="91440" bIns="45720" anchor="t" anchorCtr="0"/>
          <a:lstStyle/>
          <a:p>
            <a:endParaRPr lang="en-US" altLang="en-US" dirty="0">
              <a:latin typeface="Arial" charset="0"/>
            </a:endParaRPr>
          </a:p>
        </p:txBody>
      </p:sp>
      <p:pic>
        <p:nvPicPr>
          <p:cNvPr id="23556" name="Picture 23555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4577"/>
          <p:cNvSpPr>
            <a:spLocks noGrp="1"/>
          </p:cNvSpPr>
          <p:nvPr>
            <p:ph type="title" idx="4294967295"/>
          </p:nvPr>
        </p:nvSpPr>
        <p:spPr>
          <a:xfrm>
            <a:off x="685800" y="5638800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Arial" charset="0"/>
                <a:ea typeface="Arial" charset="0"/>
              </a:rPr>
              <a:t>Lời cô dạy con ghi</a:t>
            </a:r>
            <a:r>
              <a:t/>
            </a:r>
            <a:br/>
            <a:r>
              <a:rPr lang="en-US" altLang="en-US" sz="3600" b="1" dirty="0">
                <a:solidFill>
                  <a:srgbClr val="FF0000"/>
                </a:solidFill>
                <a:latin typeface="Arial" charset="0"/>
                <a:ea typeface="Arial" charset="0"/>
              </a:rPr>
              <a:t>không bao giờ quên được</a:t>
            </a:r>
          </a:p>
        </p:txBody>
      </p:sp>
      <p:pic>
        <p:nvPicPr>
          <p:cNvPr id="24579" name="Content Placeholder 24578"/>
          <p:cNvPicPr>
            <a:picLocks noGrp="1" noChangeAspect="1"/>
          </p:cNvPicPr>
          <p:nvPr>
            <p:ph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560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ln/>
        </p:spPr>
        <p:txBody>
          <a:bodyPr wrap="square" lIns="91440" tIns="45720" rIns="91440" bIns="45720" anchor="ctr"/>
          <a:lstStyle/>
          <a:p>
            <a:endParaRPr lang="en-US" altLang="en-US" dirty="0">
              <a:latin typeface="Times New Roman" charset="0"/>
            </a:endParaRPr>
          </a:p>
        </p:txBody>
      </p:sp>
      <p:sp>
        <p:nvSpPr>
          <p:cNvPr id="25603" name="Content Placeholder 25602"/>
          <p:cNvSpPr>
            <a:spLocks noGrp="1"/>
          </p:cNvSpPr>
          <p:nvPr>
            <p:ph idx="4294967295"/>
          </p:nvPr>
        </p:nvSpPr>
        <p:spPr>
          <a:xfrm>
            <a:off x="628650" y="1825625"/>
            <a:ext cx="7886700" cy="4351338"/>
          </a:xfrm>
          <a:ln/>
        </p:spPr>
        <p:txBody>
          <a:bodyPr wrap="square" lIns="91440" tIns="45720" rIns="91440" bIns="45720" anchor="t" anchorCtr="0"/>
          <a:lstStyle/>
          <a:p>
            <a:endParaRPr lang="en-US" altLang="en-US" dirty="0">
              <a:latin typeface="Arial" charset="0"/>
            </a:endParaRPr>
          </a:p>
        </p:txBody>
      </p:sp>
      <p:pic>
        <p:nvPicPr>
          <p:cNvPr id="25604" name="Picture 25603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5605" name="Rectangle 25604"/>
          <p:cNvSpPr>
            <a:spLocks/>
          </p:cNvSpPr>
          <p:nvPr/>
        </p:nvSpPr>
        <p:spPr>
          <a:xfrm>
            <a:off x="304800" y="1219200"/>
            <a:ext cx="8763000" cy="2124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en-US" sz="4400" b="1" dirty="0">
                <a:solidFill>
                  <a:srgbClr val="C00000"/>
                </a:solidFill>
                <a:ea typeface="Arial" charset="0"/>
              </a:rPr>
              <a:t>Cô vừa đọc cho lớp mình bài thơ có tên là gì? </a:t>
            </a:r>
          </a:p>
          <a:p>
            <a:r>
              <a:rPr lang="en-US" altLang="en-US" sz="4400" b="1" dirty="0">
                <a:solidFill>
                  <a:srgbClr val="C00000"/>
                </a:solidFill>
                <a:ea typeface="Arial" charset="0"/>
              </a:rPr>
              <a:t>Do ai sáng tác?</a:t>
            </a:r>
          </a:p>
        </p:txBody>
      </p:sp>
      <p:pic>
        <p:nvPicPr>
          <p:cNvPr id="25606" name="Picture 25605"/>
          <p:cNvPicPr>
            <a:picLocks noRot="1"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234950" y="2286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/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256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</p:childTnLst>
        </p:cTn>
      </p:par>
    </p:tnLst>
    <p:bldLst>
      <p:bldP spid="25605" grpId="0"/>
      <p:bldP spid="25605" grpId="1"/>
      <p:bldP spid="25605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6625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ln/>
        </p:spPr>
        <p:txBody>
          <a:bodyPr wrap="square" lIns="91440" tIns="45720" rIns="91440" bIns="45720" anchor="ctr"/>
          <a:lstStyle/>
          <a:p>
            <a:endParaRPr lang="en-US" altLang="en-US" dirty="0">
              <a:latin typeface="Times New Roman" charset="0"/>
            </a:endParaRPr>
          </a:p>
        </p:txBody>
      </p:sp>
      <p:pic>
        <p:nvPicPr>
          <p:cNvPr id="26627" name="Content Placeholder 2662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228600"/>
            <a:ext cx="9144000" cy="6858000"/>
          </a:xfrm>
          <a:prstGeom prst="rect">
            <a:avLst/>
          </a:prstGeom>
          <a:noFill/>
          <a:ln/>
          <a:effectLst/>
        </p:spPr>
      </p:pic>
      <p:sp>
        <p:nvSpPr>
          <p:cNvPr id="26628" name="Rectangle 26627"/>
          <p:cNvSpPr>
            <a:spLocks/>
          </p:cNvSpPr>
          <p:nvPr/>
        </p:nvSpPr>
        <p:spPr>
          <a:xfrm>
            <a:off x="838200" y="1752600"/>
            <a:ext cx="7391400" cy="1570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C00000"/>
                </a:solidFill>
                <a:latin typeface="Arial" charset="0"/>
                <a:ea typeface="Arial" charset="0"/>
              </a:rPr>
              <a:t>Cô dạy con</a:t>
            </a:r>
          </a:p>
        </p:txBody>
      </p:sp>
      <p:pic>
        <p:nvPicPr>
          <p:cNvPr id="26629" name="Picture 26628"/>
          <p:cNvPicPr>
            <a:picLocks noRot="1"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29"/>
                    </p:tgtEl>
                  </p:cond>
                </p:stCondLst>
                <p:endSync evt="end" delay="0"/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9"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7649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ln/>
        </p:spPr>
        <p:txBody>
          <a:bodyPr wrap="square" lIns="91440" tIns="45720" rIns="91440" bIns="45720" anchor="ctr"/>
          <a:lstStyle/>
          <a:p>
            <a:endParaRPr lang="en-US" altLang="en-US" dirty="0">
              <a:latin typeface="Times New Roman" charset="0"/>
            </a:endParaRPr>
          </a:p>
        </p:txBody>
      </p:sp>
      <p:sp>
        <p:nvSpPr>
          <p:cNvPr id="27651" name="Content Placeholder 27650"/>
          <p:cNvSpPr>
            <a:spLocks noGrp="1"/>
          </p:cNvSpPr>
          <p:nvPr>
            <p:ph idx="4294967295"/>
          </p:nvPr>
        </p:nvSpPr>
        <p:spPr>
          <a:xfrm>
            <a:off x="-1066800" y="5410200"/>
            <a:ext cx="9448800" cy="838200"/>
          </a:xfrm>
          <a:ln/>
        </p:spPr>
        <p:txBody>
          <a:bodyPr wrap="square" lIns="91440" tIns="45720" rIns="91440" bIns="45720" anchor="t" anchorCtr="0"/>
          <a:lstStyle/>
          <a:p>
            <a:pPr lvl="4" algn="ctr">
              <a:lnSpc>
                <a:spcPct val="150000"/>
              </a:lnSpc>
              <a:buFont typeface="Arial" charset="0"/>
              <a:buNone/>
            </a:pPr>
            <a:r>
              <a:rPr lang="en-US" altLang="en-US" sz="200" b="1" dirty="0">
                <a:solidFill>
                  <a:srgbClr val="262626"/>
                </a:solidFill>
                <a:latin typeface="Calibri Light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  <a:ea typeface="Arial" charset="0"/>
              </a:rPr>
              <a:t>Mẹ ! mẹ ơi cô dạy </a:t>
            </a:r>
            <a:r>
              <a:t/>
            </a:r>
            <a:br/>
            <a:r>
              <a:rPr lang="en-US" altLang="en-US" sz="2800" b="1" dirty="0">
                <a:solidFill>
                  <a:srgbClr val="FF0000"/>
                </a:solidFill>
                <a:latin typeface="Arial" charset="0"/>
                <a:ea typeface="Arial" charset="0"/>
              </a:rPr>
              <a:t>Bài phương tiện giao thông</a:t>
            </a:r>
            <a:r>
              <a:rPr lang="en-US" altLang="en-US" sz="2800" dirty="0">
                <a:solidFill>
                  <a:srgbClr val="262626"/>
                </a:solidFill>
              </a:rPr>
              <a:t> </a:t>
            </a: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27652" name="Picture 27651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53" name="Rectangle 27652"/>
          <p:cNvSpPr>
            <a:spLocks/>
          </p:cNvSpPr>
          <p:nvPr/>
        </p:nvSpPr>
        <p:spPr>
          <a:xfrm>
            <a:off x="-401637" y="-177463456"/>
            <a:ext cx="727744923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Mẹ!</a:t>
            </a:r>
          </a:p>
        </p:txBody>
      </p:sp>
      <p:sp>
        <p:nvSpPr>
          <p:cNvPr id="27654" name="Rectangle 27653"/>
          <p:cNvSpPr>
            <a:spLocks/>
          </p:cNvSpPr>
          <p:nvPr/>
        </p:nvSpPr>
        <p:spPr>
          <a:xfrm>
            <a:off x="-21669376" y="-177463456"/>
            <a:ext cx="415686880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Mẹ</a:t>
            </a:r>
          </a:p>
        </p:txBody>
      </p:sp>
      <p:sp>
        <p:nvSpPr>
          <p:cNvPr id="27655" name="Rectangle 27654"/>
          <p:cNvSpPr>
            <a:spLocks/>
          </p:cNvSpPr>
          <p:nvPr/>
        </p:nvSpPr>
        <p:spPr>
          <a:xfrm>
            <a:off x="-197288144" y="-177463456"/>
            <a:ext cx="317488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ơ</a:t>
            </a:r>
          </a:p>
        </p:txBody>
      </p:sp>
      <p:sp>
        <p:nvSpPr>
          <p:cNvPr id="27656" name="Rectangle 27655"/>
          <p:cNvSpPr>
            <a:spLocks/>
          </p:cNvSpPr>
          <p:nvPr/>
        </p:nvSpPr>
        <p:spPr>
          <a:xfrm>
            <a:off x="-12111038" y="-177463456"/>
            <a:ext cx="103809802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i</a:t>
            </a:r>
          </a:p>
        </p:txBody>
      </p:sp>
      <p:sp>
        <p:nvSpPr>
          <p:cNvPr id="27657" name="Rectangle 27656"/>
          <p:cNvSpPr>
            <a:spLocks/>
          </p:cNvSpPr>
          <p:nvPr/>
        </p:nvSpPr>
        <p:spPr>
          <a:xfrm>
            <a:off x="-37755512" y="-177463456"/>
            <a:ext cx="442912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Cô</a:t>
            </a:r>
          </a:p>
        </p:txBody>
      </p:sp>
      <p:sp>
        <p:nvSpPr>
          <p:cNvPr id="27658" name="Rectangle 27657"/>
          <p:cNvSpPr>
            <a:spLocks/>
          </p:cNvSpPr>
          <p:nvPr/>
        </p:nvSpPr>
        <p:spPr>
          <a:xfrm>
            <a:off x="-27435176" y="-177463456"/>
            <a:ext cx="208587976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dạy</a:t>
            </a:r>
          </a:p>
        </p:txBody>
      </p:sp>
      <p:sp>
        <p:nvSpPr>
          <p:cNvPr id="27659" name="Rectangle 27658"/>
          <p:cNvSpPr>
            <a:spLocks/>
          </p:cNvSpPr>
          <p:nvPr/>
        </p:nvSpPr>
        <p:spPr>
          <a:xfrm>
            <a:off x="-401637" y="-24379238"/>
            <a:ext cx="727771931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Bài</a:t>
            </a:r>
          </a:p>
        </p:txBody>
      </p:sp>
      <p:sp>
        <p:nvSpPr>
          <p:cNvPr id="27660" name="Rectangle 27659"/>
          <p:cNvSpPr>
            <a:spLocks/>
          </p:cNvSpPr>
          <p:nvPr/>
        </p:nvSpPr>
        <p:spPr>
          <a:xfrm>
            <a:off x="-40847964" y="-24379238"/>
            <a:ext cx="415728164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ph</a:t>
            </a:r>
          </a:p>
        </p:txBody>
      </p:sp>
      <p:sp>
        <p:nvSpPr>
          <p:cNvPr id="27661" name="Rectangle 27660"/>
          <p:cNvSpPr>
            <a:spLocks/>
          </p:cNvSpPr>
          <p:nvPr/>
        </p:nvSpPr>
        <p:spPr>
          <a:xfrm>
            <a:off x="-279925472" y="-24379238"/>
            <a:ext cx="469920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ươ</a:t>
            </a:r>
          </a:p>
        </p:txBody>
      </p:sp>
      <p:sp>
        <p:nvSpPr>
          <p:cNvPr id="27662" name="Rectangle 27661"/>
          <p:cNvSpPr>
            <a:spLocks/>
          </p:cNvSpPr>
          <p:nvPr/>
        </p:nvSpPr>
        <p:spPr>
          <a:xfrm>
            <a:off x="-705173824" y="-24379238"/>
            <a:ext cx="425408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ng</a:t>
            </a:r>
          </a:p>
        </p:txBody>
      </p:sp>
      <p:sp>
        <p:nvSpPr>
          <p:cNvPr id="27663" name="Rectangle 27662"/>
          <p:cNvSpPr>
            <a:spLocks/>
          </p:cNvSpPr>
          <p:nvPr/>
        </p:nvSpPr>
        <p:spPr>
          <a:xfrm>
            <a:off x="114238088" y="-24379238"/>
            <a:ext cx="533400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tiện</a:t>
            </a:r>
          </a:p>
        </p:txBody>
      </p:sp>
      <p:sp>
        <p:nvSpPr>
          <p:cNvPr id="27664" name="Rectangle 27663"/>
          <p:cNvSpPr>
            <a:spLocks/>
          </p:cNvSpPr>
          <p:nvPr/>
        </p:nvSpPr>
        <p:spPr>
          <a:xfrm>
            <a:off x="-3711575" y="-24379238"/>
            <a:ext cx="416747319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giao</a:t>
            </a:r>
          </a:p>
        </p:txBody>
      </p:sp>
      <p:sp>
        <p:nvSpPr>
          <p:cNvPr id="27665" name="Rectangle 27664"/>
          <p:cNvSpPr>
            <a:spLocks/>
          </p:cNvSpPr>
          <p:nvPr/>
        </p:nvSpPr>
        <p:spPr>
          <a:xfrm>
            <a:off x="737087360" y="-24379238"/>
            <a:ext cx="727104" cy="208427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thông</a:t>
            </a:r>
          </a:p>
        </p:txBody>
      </p:sp>
      <p:sp>
        <p:nvSpPr>
          <p:cNvPr id="27666" name="Rectangle 27665"/>
          <p:cNvSpPr>
            <a:spLocks/>
          </p:cNvSpPr>
          <p:nvPr/>
        </p:nvSpPr>
        <p:spPr>
          <a:xfrm>
            <a:off x="-401637" y="-177463456"/>
            <a:ext cx="727744923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Mẹ!</a:t>
            </a:r>
          </a:p>
        </p:txBody>
      </p:sp>
      <p:sp>
        <p:nvSpPr>
          <p:cNvPr id="27667" name="Rectangle 27666"/>
          <p:cNvSpPr>
            <a:spLocks/>
          </p:cNvSpPr>
          <p:nvPr/>
        </p:nvSpPr>
        <p:spPr>
          <a:xfrm>
            <a:off x="-21669376" y="-177463456"/>
            <a:ext cx="415686880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Mẹ</a:t>
            </a:r>
          </a:p>
        </p:txBody>
      </p:sp>
      <p:sp>
        <p:nvSpPr>
          <p:cNvPr id="27668" name="Rectangle 27667"/>
          <p:cNvSpPr>
            <a:spLocks/>
          </p:cNvSpPr>
          <p:nvPr/>
        </p:nvSpPr>
        <p:spPr>
          <a:xfrm>
            <a:off x="-197288144" y="-177463456"/>
            <a:ext cx="317488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ơ</a:t>
            </a:r>
          </a:p>
        </p:txBody>
      </p:sp>
      <p:sp>
        <p:nvSpPr>
          <p:cNvPr id="27669" name="Rectangle 27668"/>
          <p:cNvSpPr>
            <a:spLocks/>
          </p:cNvSpPr>
          <p:nvPr/>
        </p:nvSpPr>
        <p:spPr>
          <a:xfrm>
            <a:off x="-12111038" y="-177463456"/>
            <a:ext cx="103809802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i</a:t>
            </a:r>
          </a:p>
        </p:txBody>
      </p:sp>
      <p:sp>
        <p:nvSpPr>
          <p:cNvPr id="27670" name="Rectangle 27669"/>
          <p:cNvSpPr>
            <a:spLocks/>
          </p:cNvSpPr>
          <p:nvPr/>
        </p:nvSpPr>
        <p:spPr>
          <a:xfrm>
            <a:off x="-37755512" y="-177463456"/>
            <a:ext cx="442912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Cô</a:t>
            </a:r>
          </a:p>
        </p:txBody>
      </p:sp>
      <p:sp>
        <p:nvSpPr>
          <p:cNvPr id="27671" name="Rectangle 27670"/>
          <p:cNvSpPr>
            <a:spLocks/>
          </p:cNvSpPr>
          <p:nvPr/>
        </p:nvSpPr>
        <p:spPr>
          <a:xfrm>
            <a:off x="-27435176" y="-177463456"/>
            <a:ext cx="208587976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dạy</a:t>
            </a:r>
          </a:p>
        </p:txBody>
      </p:sp>
      <p:sp>
        <p:nvSpPr>
          <p:cNvPr id="27672" name="Rectangle 27671"/>
          <p:cNvSpPr>
            <a:spLocks/>
          </p:cNvSpPr>
          <p:nvPr/>
        </p:nvSpPr>
        <p:spPr>
          <a:xfrm>
            <a:off x="-401637" y="-24379238"/>
            <a:ext cx="727771931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Bài</a:t>
            </a:r>
          </a:p>
        </p:txBody>
      </p:sp>
      <p:sp>
        <p:nvSpPr>
          <p:cNvPr id="27673" name="Rectangle 27672"/>
          <p:cNvSpPr>
            <a:spLocks/>
          </p:cNvSpPr>
          <p:nvPr/>
        </p:nvSpPr>
        <p:spPr>
          <a:xfrm>
            <a:off x="-40847964" y="-24379238"/>
            <a:ext cx="415728164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ph</a:t>
            </a:r>
          </a:p>
        </p:txBody>
      </p:sp>
      <p:sp>
        <p:nvSpPr>
          <p:cNvPr id="27674" name="Rectangle 27673"/>
          <p:cNvSpPr>
            <a:spLocks/>
          </p:cNvSpPr>
          <p:nvPr/>
        </p:nvSpPr>
        <p:spPr>
          <a:xfrm>
            <a:off x="-279925472" y="-24379238"/>
            <a:ext cx="469920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ươ</a:t>
            </a:r>
          </a:p>
        </p:txBody>
      </p:sp>
      <p:sp>
        <p:nvSpPr>
          <p:cNvPr id="27675" name="Rectangle 27674"/>
          <p:cNvSpPr>
            <a:spLocks/>
          </p:cNvSpPr>
          <p:nvPr/>
        </p:nvSpPr>
        <p:spPr>
          <a:xfrm>
            <a:off x="-705173824" y="-24379238"/>
            <a:ext cx="425408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ng</a:t>
            </a:r>
          </a:p>
        </p:txBody>
      </p:sp>
      <p:sp>
        <p:nvSpPr>
          <p:cNvPr id="27676" name="Rectangle 27675"/>
          <p:cNvSpPr>
            <a:spLocks/>
          </p:cNvSpPr>
          <p:nvPr/>
        </p:nvSpPr>
        <p:spPr>
          <a:xfrm>
            <a:off x="114238088" y="-24379238"/>
            <a:ext cx="533400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tiện</a:t>
            </a:r>
          </a:p>
        </p:txBody>
      </p:sp>
      <p:sp>
        <p:nvSpPr>
          <p:cNvPr id="27677" name="Rectangle 27676"/>
          <p:cNvSpPr>
            <a:spLocks/>
          </p:cNvSpPr>
          <p:nvPr/>
        </p:nvSpPr>
        <p:spPr>
          <a:xfrm>
            <a:off x="-3711575" y="-24379238"/>
            <a:ext cx="416747319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giao</a:t>
            </a:r>
          </a:p>
        </p:txBody>
      </p:sp>
      <p:sp>
        <p:nvSpPr>
          <p:cNvPr id="27678" name="Rectangle 27677"/>
          <p:cNvSpPr>
            <a:spLocks/>
          </p:cNvSpPr>
          <p:nvPr/>
        </p:nvSpPr>
        <p:spPr>
          <a:xfrm>
            <a:off x="737087360" y="-24379238"/>
            <a:ext cx="727104" cy="208427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thông</a:t>
            </a:r>
          </a:p>
        </p:txBody>
      </p:sp>
      <p:sp>
        <p:nvSpPr>
          <p:cNvPr id="27679" name="Rectangle 27678"/>
          <p:cNvSpPr>
            <a:spLocks/>
          </p:cNvSpPr>
          <p:nvPr/>
        </p:nvSpPr>
        <p:spPr>
          <a:xfrm>
            <a:off x="-401637" y="-177463456"/>
            <a:ext cx="727744923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Mẹ!</a:t>
            </a:r>
          </a:p>
        </p:txBody>
      </p:sp>
      <p:sp>
        <p:nvSpPr>
          <p:cNvPr id="27680" name="Rectangle 27679"/>
          <p:cNvSpPr>
            <a:spLocks/>
          </p:cNvSpPr>
          <p:nvPr/>
        </p:nvSpPr>
        <p:spPr>
          <a:xfrm>
            <a:off x="-21669376" y="-177463456"/>
            <a:ext cx="415686880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Mẹ</a:t>
            </a:r>
          </a:p>
        </p:txBody>
      </p:sp>
      <p:sp>
        <p:nvSpPr>
          <p:cNvPr id="27681" name="Rectangle 27680"/>
          <p:cNvSpPr>
            <a:spLocks/>
          </p:cNvSpPr>
          <p:nvPr/>
        </p:nvSpPr>
        <p:spPr>
          <a:xfrm>
            <a:off x="-197288144" y="-177463456"/>
            <a:ext cx="317488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ơ</a:t>
            </a:r>
          </a:p>
        </p:txBody>
      </p:sp>
      <p:sp>
        <p:nvSpPr>
          <p:cNvPr id="27682" name="Rectangle 27681"/>
          <p:cNvSpPr>
            <a:spLocks/>
          </p:cNvSpPr>
          <p:nvPr/>
        </p:nvSpPr>
        <p:spPr>
          <a:xfrm>
            <a:off x="-12111038" y="-177463456"/>
            <a:ext cx="103809802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i</a:t>
            </a:r>
          </a:p>
        </p:txBody>
      </p:sp>
      <p:sp>
        <p:nvSpPr>
          <p:cNvPr id="27683" name="Rectangle 27682"/>
          <p:cNvSpPr>
            <a:spLocks/>
          </p:cNvSpPr>
          <p:nvPr/>
        </p:nvSpPr>
        <p:spPr>
          <a:xfrm>
            <a:off x="-37755512" y="-177463456"/>
            <a:ext cx="442912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Cô</a:t>
            </a:r>
          </a:p>
        </p:txBody>
      </p:sp>
      <p:sp>
        <p:nvSpPr>
          <p:cNvPr id="27684" name="Rectangle 27683"/>
          <p:cNvSpPr>
            <a:spLocks/>
          </p:cNvSpPr>
          <p:nvPr/>
        </p:nvSpPr>
        <p:spPr>
          <a:xfrm>
            <a:off x="-27435176" y="-177463456"/>
            <a:ext cx="208587976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dạy</a:t>
            </a:r>
          </a:p>
        </p:txBody>
      </p:sp>
      <p:sp>
        <p:nvSpPr>
          <p:cNvPr id="27685" name="Rectangle 27684"/>
          <p:cNvSpPr>
            <a:spLocks/>
          </p:cNvSpPr>
          <p:nvPr/>
        </p:nvSpPr>
        <p:spPr>
          <a:xfrm>
            <a:off x="-401637" y="-24379238"/>
            <a:ext cx="727771931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Bài</a:t>
            </a:r>
          </a:p>
        </p:txBody>
      </p:sp>
      <p:sp>
        <p:nvSpPr>
          <p:cNvPr id="27686" name="Rectangle 27685"/>
          <p:cNvSpPr>
            <a:spLocks/>
          </p:cNvSpPr>
          <p:nvPr/>
        </p:nvSpPr>
        <p:spPr>
          <a:xfrm>
            <a:off x="-40847964" y="-24379238"/>
            <a:ext cx="415728164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ph</a:t>
            </a:r>
          </a:p>
        </p:txBody>
      </p:sp>
      <p:sp>
        <p:nvSpPr>
          <p:cNvPr id="27687" name="Rectangle 27686"/>
          <p:cNvSpPr>
            <a:spLocks/>
          </p:cNvSpPr>
          <p:nvPr/>
        </p:nvSpPr>
        <p:spPr>
          <a:xfrm>
            <a:off x="-279925472" y="-24379238"/>
            <a:ext cx="469920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ươ</a:t>
            </a:r>
          </a:p>
        </p:txBody>
      </p:sp>
      <p:sp>
        <p:nvSpPr>
          <p:cNvPr id="27688" name="Rectangle 27687"/>
          <p:cNvSpPr>
            <a:spLocks/>
          </p:cNvSpPr>
          <p:nvPr/>
        </p:nvSpPr>
        <p:spPr>
          <a:xfrm>
            <a:off x="-705173824" y="-24379238"/>
            <a:ext cx="425408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ng</a:t>
            </a:r>
          </a:p>
        </p:txBody>
      </p:sp>
      <p:sp>
        <p:nvSpPr>
          <p:cNvPr id="27689" name="Rectangle 27688"/>
          <p:cNvSpPr>
            <a:spLocks/>
          </p:cNvSpPr>
          <p:nvPr/>
        </p:nvSpPr>
        <p:spPr>
          <a:xfrm>
            <a:off x="114238088" y="-24379238"/>
            <a:ext cx="533400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tiện</a:t>
            </a:r>
          </a:p>
        </p:txBody>
      </p:sp>
      <p:sp>
        <p:nvSpPr>
          <p:cNvPr id="27690" name="Rectangle 27689"/>
          <p:cNvSpPr>
            <a:spLocks/>
          </p:cNvSpPr>
          <p:nvPr/>
        </p:nvSpPr>
        <p:spPr>
          <a:xfrm>
            <a:off x="-3711575" y="-24379238"/>
            <a:ext cx="416747319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giao</a:t>
            </a:r>
          </a:p>
        </p:txBody>
      </p:sp>
      <p:sp>
        <p:nvSpPr>
          <p:cNvPr id="27691" name="Rectangle 27690"/>
          <p:cNvSpPr>
            <a:spLocks/>
          </p:cNvSpPr>
          <p:nvPr/>
        </p:nvSpPr>
        <p:spPr>
          <a:xfrm>
            <a:off x="737087360" y="-24379238"/>
            <a:ext cx="727104" cy="208427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thông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867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ln/>
        </p:spPr>
        <p:txBody>
          <a:bodyPr wrap="square" lIns="91440" tIns="45720" rIns="91440" bIns="45720" anchor="ctr"/>
          <a:lstStyle>
            <a:lvl1pPr>
              <a:defRPr/>
            </a:lvl1pPr>
          </a:lstStyle>
          <a:p>
            <a:pPr algn="ctr"/>
            <a:endParaRPr lang="en-US" altLang="en-US" sz="4400" dirty="0">
              <a:latin typeface="Times New Roman" charset="0"/>
            </a:endParaRPr>
          </a:p>
        </p:txBody>
      </p:sp>
      <p:sp>
        <p:nvSpPr>
          <p:cNvPr id="28675" name="Subtitle 28674"/>
          <p:cNvSpPr>
            <a:spLocks noGrp="1"/>
          </p:cNvSpPr>
          <p:nvPr>
            <p:ph type="subTitle" idx="4294967295"/>
          </p:nvPr>
        </p:nvSpPr>
        <p:spPr>
          <a:xfrm>
            <a:off x="1524000" y="6324600"/>
            <a:ext cx="6400800" cy="762000"/>
          </a:xfrm>
          <a:ln/>
        </p:spPr>
        <p:txBody>
          <a:bodyPr wrap="square" lIns="91440" tIns="45720" rIns="91440" bIns="45720" anchor="t" anchorCtr="0"/>
          <a:lstStyle>
            <a:lvl1pPr marL="0" algn="ctr">
              <a:buNone/>
              <a:defRPr/>
            </a:lvl1pPr>
            <a:lvl2pPr marL="342900" algn="ctr">
              <a:buNone/>
              <a:defRPr/>
            </a:lvl2pPr>
            <a:lvl3pPr marL="685800" algn="ctr">
              <a:buNone/>
              <a:defRPr/>
            </a:lvl3pPr>
            <a:lvl4pPr marL="1028700" algn="ctr">
              <a:buNone/>
              <a:defRPr/>
            </a:lvl4pPr>
            <a:lvl5pPr marL="1371600" algn="ctr">
              <a:buNone/>
              <a:defRPr/>
            </a:lvl5pPr>
          </a:lstStyle>
          <a:p>
            <a:pPr>
              <a:lnSpc>
                <a:spcPct val="70000"/>
              </a:lnSpc>
            </a:pPr>
            <a:r>
              <a:rPr lang="en-US" altLang="en-US" sz="3600" b="1" dirty="0">
                <a:solidFill>
                  <a:srgbClr val="FF3300"/>
                </a:solidFill>
                <a:latin typeface="Arial" charset="0"/>
                <a:ea typeface="Arial" charset="0"/>
              </a:rPr>
              <a:t>Máy bay - bay đường không</a:t>
            </a: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28676" name="Content Placeholder 2867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  <a:ln/>
          <a:effectLst>
            <a:outerShdw dist="139700" dir="2700000" algn="br" rotWithShape="0">
              <a:srgbClr val="333333">
                <a:alpha val="64999"/>
              </a:srgbClr>
            </a:outerShdw>
          </a:effectLst>
        </p:spPr>
      </p:pic>
      <p:pic>
        <p:nvPicPr>
          <p:cNvPr id="28677" name="Picture 28676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-2286000" y="685800"/>
            <a:ext cx="67818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 0.00556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9697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ln/>
        </p:spPr>
        <p:txBody>
          <a:bodyPr wrap="square" lIns="91440" tIns="45720" rIns="91440" bIns="45720" anchor="ctr"/>
          <a:lstStyle>
            <a:lvl1pPr>
              <a:defRPr/>
            </a:lvl1pPr>
          </a:lstStyle>
          <a:p>
            <a:pPr algn="ctr"/>
            <a:endParaRPr lang="en-US" altLang="en-US" sz="4400" dirty="0">
              <a:latin typeface="Times New Roman" charset="0"/>
            </a:endParaRPr>
          </a:p>
        </p:txBody>
      </p:sp>
      <p:sp>
        <p:nvSpPr>
          <p:cNvPr id="29699" name="Subtitle 29698"/>
          <p:cNvSpPr>
            <a:spLocks noGrp="1"/>
          </p:cNvSpPr>
          <p:nvPr>
            <p:ph type="subTitle" idx="4294967295"/>
          </p:nvPr>
        </p:nvSpPr>
        <p:spPr>
          <a:xfrm>
            <a:off x="1447800" y="5943600"/>
            <a:ext cx="6400800" cy="914400"/>
          </a:xfrm>
          <a:ln/>
        </p:spPr>
        <p:txBody>
          <a:bodyPr wrap="square" lIns="91440" tIns="45720" rIns="91440" bIns="45720" anchor="t" anchorCtr="0"/>
          <a:lstStyle>
            <a:lvl1pPr marL="0" algn="ctr">
              <a:buNone/>
              <a:defRPr/>
            </a:lvl1pPr>
            <a:lvl2pPr marL="342900" algn="ctr">
              <a:buNone/>
              <a:defRPr/>
            </a:lvl2pPr>
            <a:lvl3pPr marL="685800" algn="ctr">
              <a:buNone/>
              <a:defRPr/>
            </a:lvl3pPr>
            <a:lvl4pPr marL="1028700" algn="ctr">
              <a:buNone/>
              <a:defRPr/>
            </a:lvl4pPr>
            <a:lvl5pPr marL="1371600" algn="ctr">
              <a:buNone/>
              <a:defRPr/>
            </a:lvl5pPr>
          </a:lstStyle>
          <a:p>
            <a:pPr>
              <a:lnSpc>
                <a:spcPct val="8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Arial" charset="0"/>
                <a:ea typeface="Arial" charset="0"/>
              </a:rPr>
              <a:t>Ô tô chạy đường bộ</a:t>
            </a:r>
            <a:r>
              <a:rPr lang="en-US" altLang="en-US" sz="4400" b="1" dirty="0">
                <a:solidFill>
                  <a:srgbClr val="FF0000"/>
                </a:solidFill>
                <a:latin typeface="Calibri Light" charset="0"/>
              </a:rPr>
              <a:t> </a:t>
            </a: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29700" name="Picture 29699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072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ln/>
        </p:spPr>
        <p:txBody>
          <a:bodyPr wrap="square" lIns="91440" tIns="45720" rIns="91440" bIns="45720" anchor="ctr"/>
          <a:lstStyle/>
          <a:p>
            <a:endParaRPr lang="en-US" altLang="en-US" dirty="0">
              <a:latin typeface="Times New Roman" charset="0"/>
            </a:endParaRPr>
          </a:p>
        </p:txBody>
      </p:sp>
      <p:sp>
        <p:nvSpPr>
          <p:cNvPr id="30723" name="Content Placeholder 30722"/>
          <p:cNvSpPr>
            <a:spLocks noGrp="1"/>
          </p:cNvSpPr>
          <p:nvPr>
            <p:ph idx="4294967295"/>
          </p:nvPr>
        </p:nvSpPr>
        <p:spPr>
          <a:xfrm>
            <a:off x="990600" y="5684838"/>
            <a:ext cx="7924800" cy="1020762"/>
          </a:xfrm>
          <a:ln/>
        </p:spPr>
        <p:txBody>
          <a:bodyPr wrap="square" lIns="91440" tIns="45720" rIns="91440" bIns="45720" anchor="t" anchorCtr="0"/>
          <a:lstStyle/>
          <a:p>
            <a:pPr lvl="2">
              <a:lnSpc>
                <a:spcPct val="100000"/>
              </a:lnSpc>
              <a:buFont typeface="Arial" charset="0"/>
              <a:buNone/>
            </a:pPr>
            <a:r>
              <a:rPr lang="en-US" altLang="en-US" sz="1000" b="1" dirty="0">
                <a:solidFill>
                  <a:srgbClr val="262626"/>
                </a:solidFill>
                <a:latin typeface="Calibri Light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  <a:ea typeface="Arial" charset="0"/>
              </a:rPr>
              <a:t>Tàu, thuyền, ca nô đó. </a:t>
            </a:r>
          </a:p>
          <a:p>
            <a:pPr lvl="2">
              <a:lnSpc>
                <a:spcPct val="100000"/>
              </a:lnSpc>
              <a:buFont typeface="Arial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Arial" charset="0"/>
                <a:ea typeface="Arial" charset="0"/>
              </a:rPr>
              <a:t>Chạy đường thủy mẹ ơi</a:t>
            </a:r>
            <a:r>
              <a:rPr lang="en-US" altLang="en-US" sz="3200" dirty="0">
                <a:solidFill>
                  <a:srgbClr val="FF0000"/>
                </a:solidFill>
                <a:latin typeface="Arial" charset="0"/>
                <a:ea typeface="Arial" charset="0"/>
              </a:rPr>
              <a:t> </a:t>
            </a: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30724" name="Picture 30723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4648200" cy="5715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25" name="Picture 30724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4495800" y="0"/>
            <a:ext cx="46482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1745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ln/>
        </p:spPr>
        <p:txBody>
          <a:bodyPr wrap="square" lIns="91440" tIns="45720" rIns="91440" bIns="45720" anchor="ctr"/>
          <a:lstStyle/>
          <a:p>
            <a:endParaRPr lang="en-US" altLang="en-US" dirty="0">
              <a:latin typeface="Times New Roman" charset="0"/>
            </a:endParaRPr>
          </a:p>
        </p:txBody>
      </p:sp>
      <p:pic>
        <p:nvPicPr>
          <p:cNvPr id="31747" name="Content Placeholder 3174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  <a:noFill/>
          <a:ln/>
          <a:effectLst/>
        </p:spPr>
      </p:pic>
      <p:sp>
        <p:nvSpPr>
          <p:cNvPr id="31748" name="Rectangle 31747"/>
          <p:cNvSpPr>
            <a:spLocks/>
          </p:cNvSpPr>
          <p:nvPr/>
        </p:nvSpPr>
        <p:spPr>
          <a:xfrm>
            <a:off x="1295400" y="457200"/>
            <a:ext cx="8305800" cy="55705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ea typeface="Arial" charset="0"/>
              </a:rPr>
              <a:t>Đến lớp cô dạy bạn bé điều gì?</a:t>
            </a:r>
          </a:p>
          <a:p>
            <a:endParaRPr lang="en-US" altLang="en-US" sz="4000" b="1" dirty="0">
              <a:solidFill>
                <a:srgbClr val="C00000"/>
              </a:solidFill>
              <a:ea typeface="Arial" charset="0"/>
            </a:endParaRPr>
          </a:p>
          <a:p>
            <a:r>
              <a:rPr lang="en-US" altLang="en-US" sz="4000" b="1" dirty="0">
                <a:solidFill>
                  <a:srgbClr val="C00000"/>
                </a:solidFill>
                <a:ea typeface="Arial" charset="0"/>
              </a:rPr>
              <a:t>Máy bay bay đường nào?</a:t>
            </a:r>
          </a:p>
          <a:p>
            <a:endParaRPr lang="en-US" altLang="en-US" sz="4000" b="1" dirty="0">
              <a:solidFill>
                <a:srgbClr val="C00000"/>
              </a:solidFill>
              <a:ea typeface="Arial" charset="0"/>
            </a:endParaRPr>
          </a:p>
          <a:p>
            <a:r>
              <a:rPr lang="en-US" altLang="en-US" sz="4000" b="1" dirty="0">
                <a:solidFill>
                  <a:srgbClr val="C00000"/>
                </a:solidFill>
                <a:ea typeface="Arial" charset="0"/>
              </a:rPr>
              <a:t>Ô tô chạy đường gì? </a:t>
            </a:r>
          </a:p>
          <a:p>
            <a:endParaRPr lang="en-US" altLang="en-US" sz="4000" b="1" dirty="0">
              <a:solidFill>
                <a:srgbClr val="C00000"/>
              </a:solidFill>
              <a:ea typeface="Arial" charset="0"/>
            </a:endParaRPr>
          </a:p>
          <a:p>
            <a:r>
              <a:rPr lang="en-US" altLang="en-US" sz="4000" b="1" dirty="0">
                <a:solidFill>
                  <a:srgbClr val="C00000"/>
                </a:solidFill>
                <a:ea typeface="Arial" charset="0"/>
              </a:rPr>
              <a:t>Tàu thuyền ca nô chạy đường gì? </a:t>
            </a:r>
          </a:p>
        </p:txBody>
      </p:sp>
      <p:pic>
        <p:nvPicPr>
          <p:cNvPr id="31749" name="Picture 31748"/>
          <p:cNvPicPr>
            <a:picLocks noRot="1"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533400" y="5334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50" name="Picture 31749"/>
          <p:cNvPicPr>
            <a:picLocks noRot="1"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533400" y="17526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51" name="Picture 31750"/>
          <p:cNvPicPr>
            <a:picLocks noRot="1"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533400" y="29718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52" name="Picture 31751"/>
          <p:cNvPicPr>
            <a:picLocks noRot="1"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533400" y="4191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/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317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/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317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/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317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752"/>
                    </p:tgtEl>
                  </p:cond>
                </p:stCondLst>
                <p:endSync evt="end" delay="0"/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317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4337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ln/>
        </p:spPr>
        <p:txBody>
          <a:bodyPr wrap="square" lIns="91440" tIns="45720" rIns="91440" bIns="45720" anchor="ctr"/>
          <a:lstStyle/>
          <a:p>
            <a:endParaRPr lang="en-US" altLang="en-US" dirty="0">
              <a:latin typeface="Times New Roman" charset="0"/>
            </a:endParaRPr>
          </a:p>
        </p:txBody>
      </p:sp>
      <p:sp>
        <p:nvSpPr>
          <p:cNvPr id="14339" name="Content Placeholder 14338"/>
          <p:cNvSpPr>
            <a:spLocks noGrp="1"/>
          </p:cNvSpPr>
          <p:nvPr>
            <p:ph idx="4294967295"/>
          </p:nvPr>
        </p:nvSpPr>
        <p:spPr>
          <a:xfrm>
            <a:off x="-1066800" y="5410200"/>
            <a:ext cx="9448800" cy="838200"/>
          </a:xfrm>
          <a:ln/>
        </p:spPr>
        <p:txBody>
          <a:bodyPr wrap="square" lIns="91440" tIns="45720" rIns="91440" bIns="45720" anchor="t" anchorCtr="0"/>
          <a:lstStyle/>
          <a:p>
            <a:pPr lvl="4" algn="ctr">
              <a:lnSpc>
                <a:spcPct val="150000"/>
              </a:lnSpc>
              <a:buFont typeface="Arial" charset="0"/>
              <a:buNone/>
            </a:pPr>
            <a:r>
              <a:rPr lang="en-US" altLang="en-US" sz="200" b="1" dirty="0">
                <a:solidFill>
                  <a:srgbClr val="262626"/>
                </a:solidFill>
                <a:latin typeface="Calibri Light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  <a:ea typeface="Arial" charset="0"/>
              </a:rPr>
              <a:t>Mẹ ! mẹ ơi cô dạy </a:t>
            </a:r>
            <a:r>
              <a:t/>
            </a:r>
            <a:br/>
            <a:r>
              <a:rPr lang="en-US" altLang="en-US" sz="2800" b="1" dirty="0">
                <a:solidFill>
                  <a:srgbClr val="FF0000"/>
                </a:solidFill>
                <a:latin typeface="Arial" charset="0"/>
                <a:ea typeface="Arial" charset="0"/>
              </a:rPr>
              <a:t>Bài phương tiện giao thông</a:t>
            </a:r>
            <a:r>
              <a:rPr lang="en-US" altLang="en-US" sz="2800" dirty="0">
                <a:solidFill>
                  <a:srgbClr val="262626"/>
                </a:solidFill>
              </a:rPr>
              <a:t> </a:t>
            </a: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14340" name="Picture 14339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41" name="Rectangle 14340"/>
          <p:cNvSpPr>
            <a:spLocks/>
          </p:cNvSpPr>
          <p:nvPr/>
        </p:nvSpPr>
        <p:spPr>
          <a:xfrm>
            <a:off x="-401637" y="-177463456"/>
            <a:ext cx="727744923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Mẹ!</a:t>
            </a:r>
          </a:p>
        </p:txBody>
      </p:sp>
      <p:sp>
        <p:nvSpPr>
          <p:cNvPr id="14342" name="Rectangle 14341"/>
          <p:cNvSpPr>
            <a:spLocks/>
          </p:cNvSpPr>
          <p:nvPr/>
        </p:nvSpPr>
        <p:spPr>
          <a:xfrm>
            <a:off x="-21669376" y="-177463456"/>
            <a:ext cx="415686880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Mẹ</a:t>
            </a:r>
          </a:p>
        </p:txBody>
      </p:sp>
      <p:sp>
        <p:nvSpPr>
          <p:cNvPr id="14343" name="Rectangle 14342"/>
          <p:cNvSpPr>
            <a:spLocks/>
          </p:cNvSpPr>
          <p:nvPr/>
        </p:nvSpPr>
        <p:spPr>
          <a:xfrm>
            <a:off x="-197288144" y="-177463456"/>
            <a:ext cx="317488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ơ</a:t>
            </a:r>
          </a:p>
        </p:txBody>
      </p:sp>
      <p:sp>
        <p:nvSpPr>
          <p:cNvPr id="14344" name="Rectangle 14343"/>
          <p:cNvSpPr>
            <a:spLocks/>
          </p:cNvSpPr>
          <p:nvPr/>
        </p:nvSpPr>
        <p:spPr>
          <a:xfrm>
            <a:off x="-12111038" y="-177463456"/>
            <a:ext cx="103809802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i</a:t>
            </a:r>
          </a:p>
        </p:txBody>
      </p:sp>
      <p:sp>
        <p:nvSpPr>
          <p:cNvPr id="14345" name="Rectangle 14344"/>
          <p:cNvSpPr>
            <a:spLocks/>
          </p:cNvSpPr>
          <p:nvPr/>
        </p:nvSpPr>
        <p:spPr>
          <a:xfrm>
            <a:off x="-37755512" y="-177463456"/>
            <a:ext cx="442912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Cô</a:t>
            </a:r>
          </a:p>
        </p:txBody>
      </p:sp>
      <p:sp>
        <p:nvSpPr>
          <p:cNvPr id="14346" name="Rectangle 14345"/>
          <p:cNvSpPr>
            <a:spLocks/>
          </p:cNvSpPr>
          <p:nvPr/>
        </p:nvSpPr>
        <p:spPr>
          <a:xfrm>
            <a:off x="-27435176" y="-177463456"/>
            <a:ext cx="208587976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dạy</a:t>
            </a:r>
          </a:p>
        </p:txBody>
      </p:sp>
      <p:sp>
        <p:nvSpPr>
          <p:cNvPr id="14347" name="Rectangle 14346"/>
          <p:cNvSpPr>
            <a:spLocks/>
          </p:cNvSpPr>
          <p:nvPr/>
        </p:nvSpPr>
        <p:spPr>
          <a:xfrm>
            <a:off x="-401637" y="-24379238"/>
            <a:ext cx="727771931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Bài</a:t>
            </a:r>
          </a:p>
        </p:txBody>
      </p:sp>
      <p:sp>
        <p:nvSpPr>
          <p:cNvPr id="14348" name="Rectangle 14347"/>
          <p:cNvSpPr>
            <a:spLocks/>
          </p:cNvSpPr>
          <p:nvPr/>
        </p:nvSpPr>
        <p:spPr>
          <a:xfrm>
            <a:off x="-40847964" y="-24379238"/>
            <a:ext cx="415728164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ph</a:t>
            </a:r>
          </a:p>
        </p:txBody>
      </p:sp>
      <p:sp>
        <p:nvSpPr>
          <p:cNvPr id="14349" name="Rectangle 14348"/>
          <p:cNvSpPr>
            <a:spLocks/>
          </p:cNvSpPr>
          <p:nvPr/>
        </p:nvSpPr>
        <p:spPr>
          <a:xfrm>
            <a:off x="-279925472" y="-24379238"/>
            <a:ext cx="469920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ươ</a:t>
            </a:r>
          </a:p>
        </p:txBody>
      </p:sp>
      <p:sp>
        <p:nvSpPr>
          <p:cNvPr id="14350" name="Rectangle 14349"/>
          <p:cNvSpPr>
            <a:spLocks/>
          </p:cNvSpPr>
          <p:nvPr/>
        </p:nvSpPr>
        <p:spPr>
          <a:xfrm>
            <a:off x="-705173824" y="-24379238"/>
            <a:ext cx="425408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ng</a:t>
            </a:r>
          </a:p>
        </p:txBody>
      </p:sp>
      <p:sp>
        <p:nvSpPr>
          <p:cNvPr id="14351" name="Rectangle 14350"/>
          <p:cNvSpPr>
            <a:spLocks/>
          </p:cNvSpPr>
          <p:nvPr/>
        </p:nvSpPr>
        <p:spPr>
          <a:xfrm>
            <a:off x="114238088" y="-24379238"/>
            <a:ext cx="533400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tiện</a:t>
            </a:r>
          </a:p>
        </p:txBody>
      </p:sp>
      <p:sp>
        <p:nvSpPr>
          <p:cNvPr id="14352" name="Rectangle 14351"/>
          <p:cNvSpPr>
            <a:spLocks/>
          </p:cNvSpPr>
          <p:nvPr/>
        </p:nvSpPr>
        <p:spPr>
          <a:xfrm>
            <a:off x="-3711575" y="-24379238"/>
            <a:ext cx="416747319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giao</a:t>
            </a:r>
          </a:p>
        </p:txBody>
      </p:sp>
      <p:sp>
        <p:nvSpPr>
          <p:cNvPr id="14353" name="Rectangle 14352"/>
          <p:cNvSpPr>
            <a:spLocks/>
          </p:cNvSpPr>
          <p:nvPr/>
        </p:nvSpPr>
        <p:spPr>
          <a:xfrm>
            <a:off x="737087360" y="-24379238"/>
            <a:ext cx="727104" cy="208427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thông</a:t>
            </a:r>
          </a:p>
        </p:txBody>
      </p:sp>
      <p:sp>
        <p:nvSpPr>
          <p:cNvPr id="14354" name="Rectangle 14353"/>
          <p:cNvSpPr>
            <a:spLocks/>
          </p:cNvSpPr>
          <p:nvPr/>
        </p:nvSpPr>
        <p:spPr>
          <a:xfrm>
            <a:off x="-401637" y="-177463456"/>
            <a:ext cx="727744923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Mẹ!</a:t>
            </a:r>
          </a:p>
        </p:txBody>
      </p:sp>
      <p:sp>
        <p:nvSpPr>
          <p:cNvPr id="14355" name="Rectangle 14354"/>
          <p:cNvSpPr>
            <a:spLocks/>
          </p:cNvSpPr>
          <p:nvPr/>
        </p:nvSpPr>
        <p:spPr>
          <a:xfrm>
            <a:off x="-21669376" y="-177463456"/>
            <a:ext cx="415686880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Mẹ</a:t>
            </a:r>
          </a:p>
        </p:txBody>
      </p:sp>
      <p:sp>
        <p:nvSpPr>
          <p:cNvPr id="14356" name="Rectangle 14355"/>
          <p:cNvSpPr>
            <a:spLocks/>
          </p:cNvSpPr>
          <p:nvPr/>
        </p:nvSpPr>
        <p:spPr>
          <a:xfrm>
            <a:off x="-197288144" y="-177463456"/>
            <a:ext cx="317488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ơ</a:t>
            </a:r>
          </a:p>
        </p:txBody>
      </p:sp>
      <p:sp>
        <p:nvSpPr>
          <p:cNvPr id="14357" name="Rectangle 14356"/>
          <p:cNvSpPr>
            <a:spLocks/>
          </p:cNvSpPr>
          <p:nvPr/>
        </p:nvSpPr>
        <p:spPr>
          <a:xfrm>
            <a:off x="-12111038" y="-177463456"/>
            <a:ext cx="103809802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i</a:t>
            </a:r>
          </a:p>
        </p:txBody>
      </p:sp>
      <p:sp>
        <p:nvSpPr>
          <p:cNvPr id="14358" name="Rectangle 14357"/>
          <p:cNvSpPr>
            <a:spLocks/>
          </p:cNvSpPr>
          <p:nvPr/>
        </p:nvSpPr>
        <p:spPr>
          <a:xfrm>
            <a:off x="-37755512" y="-177463456"/>
            <a:ext cx="442912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Cô</a:t>
            </a:r>
          </a:p>
        </p:txBody>
      </p:sp>
      <p:sp>
        <p:nvSpPr>
          <p:cNvPr id="14359" name="Rectangle 14358"/>
          <p:cNvSpPr>
            <a:spLocks/>
          </p:cNvSpPr>
          <p:nvPr/>
        </p:nvSpPr>
        <p:spPr>
          <a:xfrm>
            <a:off x="-27435176" y="-177463456"/>
            <a:ext cx="208587976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dạy</a:t>
            </a:r>
          </a:p>
        </p:txBody>
      </p:sp>
      <p:sp>
        <p:nvSpPr>
          <p:cNvPr id="14360" name="Rectangle 14359"/>
          <p:cNvSpPr>
            <a:spLocks/>
          </p:cNvSpPr>
          <p:nvPr/>
        </p:nvSpPr>
        <p:spPr>
          <a:xfrm>
            <a:off x="-401637" y="-24379238"/>
            <a:ext cx="727771931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Bài</a:t>
            </a:r>
          </a:p>
        </p:txBody>
      </p:sp>
      <p:sp>
        <p:nvSpPr>
          <p:cNvPr id="14361" name="Rectangle 14360"/>
          <p:cNvSpPr>
            <a:spLocks/>
          </p:cNvSpPr>
          <p:nvPr/>
        </p:nvSpPr>
        <p:spPr>
          <a:xfrm>
            <a:off x="-40847964" y="-24379238"/>
            <a:ext cx="415728164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ph</a:t>
            </a:r>
          </a:p>
        </p:txBody>
      </p:sp>
      <p:sp>
        <p:nvSpPr>
          <p:cNvPr id="14362" name="Rectangle 14361"/>
          <p:cNvSpPr>
            <a:spLocks/>
          </p:cNvSpPr>
          <p:nvPr/>
        </p:nvSpPr>
        <p:spPr>
          <a:xfrm>
            <a:off x="-279925472" y="-24379238"/>
            <a:ext cx="469920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ươ</a:t>
            </a:r>
          </a:p>
        </p:txBody>
      </p:sp>
      <p:sp>
        <p:nvSpPr>
          <p:cNvPr id="14363" name="Rectangle 14362"/>
          <p:cNvSpPr>
            <a:spLocks/>
          </p:cNvSpPr>
          <p:nvPr/>
        </p:nvSpPr>
        <p:spPr>
          <a:xfrm>
            <a:off x="-705173824" y="-24379238"/>
            <a:ext cx="425408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ng</a:t>
            </a:r>
          </a:p>
        </p:txBody>
      </p:sp>
      <p:sp>
        <p:nvSpPr>
          <p:cNvPr id="14364" name="Rectangle 14363"/>
          <p:cNvSpPr>
            <a:spLocks/>
          </p:cNvSpPr>
          <p:nvPr/>
        </p:nvSpPr>
        <p:spPr>
          <a:xfrm>
            <a:off x="114238088" y="-24379238"/>
            <a:ext cx="533400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tiện</a:t>
            </a:r>
          </a:p>
        </p:txBody>
      </p:sp>
      <p:sp>
        <p:nvSpPr>
          <p:cNvPr id="14365" name="Rectangle 14364"/>
          <p:cNvSpPr>
            <a:spLocks/>
          </p:cNvSpPr>
          <p:nvPr/>
        </p:nvSpPr>
        <p:spPr>
          <a:xfrm>
            <a:off x="-3711575" y="-24379238"/>
            <a:ext cx="416747319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giao</a:t>
            </a:r>
          </a:p>
        </p:txBody>
      </p:sp>
      <p:sp>
        <p:nvSpPr>
          <p:cNvPr id="14366" name="Rectangle 14365"/>
          <p:cNvSpPr>
            <a:spLocks/>
          </p:cNvSpPr>
          <p:nvPr/>
        </p:nvSpPr>
        <p:spPr>
          <a:xfrm>
            <a:off x="737087360" y="-24379238"/>
            <a:ext cx="727104" cy="208427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thông</a:t>
            </a:r>
          </a:p>
        </p:txBody>
      </p:sp>
      <p:sp>
        <p:nvSpPr>
          <p:cNvPr id="14367" name="Rectangle 14366"/>
          <p:cNvSpPr>
            <a:spLocks/>
          </p:cNvSpPr>
          <p:nvPr/>
        </p:nvSpPr>
        <p:spPr>
          <a:xfrm>
            <a:off x="-401637" y="-177463456"/>
            <a:ext cx="727744923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Mẹ!</a:t>
            </a:r>
          </a:p>
        </p:txBody>
      </p:sp>
      <p:sp>
        <p:nvSpPr>
          <p:cNvPr id="14368" name="Rectangle 14367"/>
          <p:cNvSpPr>
            <a:spLocks/>
          </p:cNvSpPr>
          <p:nvPr/>
        </p:nvSpPr>
        <p:spPr>
          <a:xfrm>
            <a:off x="-21669376" y="-177463456"/>
            <a:ext cx="415686880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Mẹ</a:t>
            </a:r>
          </a:p>
        </p:txBody>
      </p:sp>
      <p:sp>
        <p:nvSpPr>
          <p:cNvPr id="14369" name="Rectangle 14368"/>
          <p:cNvSpPr>
            <a:spLocks/>
          </p:cNvSpPr>
          <p:nvPr/>
        </p:nvSpPr>
        <p:spPr>
          <a:xfrm>
            <a:off x="-197288144" y="-177463456"/>
            <a:ext cx="317488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ơ</a:t>
            </a:r>
          </a:p>
        </p:txBody>
      </p:sp>
      <p:sp>
        <p:nvSpPr>
          <p:cNvPr id="14370" name="Rectangle 14369"/>
          <p:cNvSpPr>
            <a:spLocks/>
          </p:cNvSpPr>
          <p:nvPr/>
        </p:nvSpPr>
        <p:spPr>
          <a:xfrm>
            <a:off x="-12111038" y="-177463456"/>
            <a:ext cx="103809802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i</a:t>
            </a:r>
          </a:p>
        </p:txBody>
      </p:sp>
      <p:sp>
        <p:nvSpPr>
          <p:cNvPr id="14371" name="Rectangle 14370"/>
          <p:cNvSpPr>
            <a:spLocks/>
          </p:cNvSpPr>
          <p:nvPr/>
        </p:nvSpPr>
        <p:spPr>
          <a:xfrm>
            <a:off x="-37755512" y="-177463456"/>
            <a:ext cx="442912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Cô</a:t>
            </a:r>
          </a:p>
        </p:txBody>
      </p:sp>
      <p:sp>
        <p:nvSpPr>
          <p:cNvPr id="14372" name="Rectangle 14371"/>
          <p:cNvSpPr>
            <a:spLocks/>
          </p:cNvSpPr>
          <p:nvPr/>
        </p:nvSpPr>
        <p:spPr>
          <a:xfrm>
            <a:off x="-27435176" y="-177463456"/>
            <a:ext cx="208587976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ea typeface="Arial" charset="0"/>
              </a:rPr>
              <a:t>dạy</a:t>
            </a:r>
          </a:p>
        </p:txBody>
      </p:sp>
      <p:sp>
        <p:nvSpPr>
          <p:cNvPr id="14373" name="Rectangle 14372"/>
          <p:cNvSpPr>
            <a:spLocks/>
          </p:cNvSpPr>
          <p:nvPr/>
        </p:nvSpPr>
        <p:spPr>
          <a:xfrm>
            <a:off x="-401637" y="-24379238"/>
            <a:ext cx="727771931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Bài</a:t>
            </a:r>
          </a:p>
        </p:txBody>
      </p:sp>
      <p:sp>
        <p:nvSpPr>
          <p:cNvPr id="14374" name="Rectangle 14373"/>
          <p:cNvSpPr>
            <a:spLocks/>
          </p:cNvSpPr>
          <p:nvPr/>
        </p:nvSpPr>
        <p:spPr>
          <a:xfrm>
            <a:off x="-40847964" y="-24379238"/>
            <a:ext cx="415728164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ph</a:t>
            </a:r>
          </a:p>
        </p:txBody>
      </p:sp>
      <p:sp>
        <p:nvSpPr>
          <p:cNvPr id="14375" name="Rectangle 14374"/>
          <p:cNvSpPr>
            <a:spLocks/>
          </p:cNvSpPr>
          <p:nvPr/>
        </p:nvSpPr>
        <p:spPr>
          <a:xfrm>
            <a:off x="-279925472" y="-24379238"/>
            <a:ext cx="469920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ươ</a:t>
            </a:r>
          </a:p>
        </p:txBody>
      </p:sp>
      <p:sp>
        <p:nvSpPr>
          <p:cNvPr id="14376" name="Rectangle 14375"/>
          <p:cNvSpPr>
            <a:spLocks/>
          </p:cNvSpPr>
          <p:nvPr/>
        </p:nvSpPr>
        <p:spPr>
          <a:xfrm>
            <a:off x="-705173824" y="-24379238"/>
            <a:ext cx="425408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ng</a:t>
            </a:r>
          </a:p>
        </p:txBody>
      </p:sp>
      <p:sp>
        <p:nvSpPr>
          <p:cNvPr id="14377" name="Rectangle 14376"/>
          <p:cNvSpPr>
            <a:spLocks/>
          </p:cNvSpPr>
          <p:nvPr/>
        </p:nvSpPr>
        <p:spPr>
          <a:xfrm>
            <a:off x="114238088" y="-24379238"/>
            <a:ext cx="533400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tiện</a:t>
            </a:r>
          </a:p>
        </p:txBody>
      </p:sp>
      <p:sp>
        <p:nvSpPr>
          <p:cNvPr id="14378" name="Rectangle 14377"/>
          <p:cNvSpPr>
            <a:spLocks/>
          </p:cNvSpPr>
          <p:nvPr/>
        </p:nvSpPr>
        <p:spPr>
          <a:xfrm>
            <a:off x="-3711575" y="-24379238"/>
            <a:ext cx="416747319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giao</a:t>
            </a:r>
          </a:p>
        </p:txBody>
      </p:sp>
      <p:sp>
        <p:nvSpPr>
          <p:cNvPr id="14379" name="Rectangle 14378"/>
          <p:cNvSpPr>
            <a:spLocks/>
          </p:cNvSpPr>
          <p:nvPr/>
        </p:nvSpPr>
        <p:spPr>
          <a:xfrm>
            <a:off x="737087360" y="-24379238"/>
            <a:ext cx="727104" cy="208427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typeface="Arial" charset="0"/>
                <a:ea typeface="Arial" charset="0"/>
              </a:rPr>
              <a:t>thông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2769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ln/>
        </p:spPr>
        <p:txBody>
          <a:bodyPr wrap="square" lIns="91440" tIns="45720" rIns="91440" bIns="45720" anchor="ctr"/>
          <a:lstStyle/>
          <a:p>
            <a:endParaRPr lang="en-US" altLang="en-US" dirty="0">
              <a:latin typeface="Times New Roman" charset="0"/>
            </a:endParaRPr>
          </a:p>
        </p:txBody>
      </p:sp>
      <p:sp>
        <p:nvSpPr>
          <p:cNvPr id="32771" name="Content Placeholder 32770"/>
          <p:cNvSpPr>
            <a:spLocks noGrp="1"/>
          </p:cNvSpPr>
          <p:nvPr>
            <p:ph idx="4294967295"/>
          </p:nvPr>
        </p:nvSpPr>
        <p:spPr>
          <a:xfrm>
            <a:off x="-1295400" y="5791200"/>
            <a:ext cx="10668000" cy="1219200"/>
          </a:xfrm>
          <a:ln/>
        </p:spPr>
        <p:txBody>
          <a:bodyPr wrap="square" lIns="91440" tIns="45720" rIns="91440" bIns="45720" anchor="t" anchorCtr="0"/>
          <a:lstStyle/>
          <a:p>
            <a:pPr lvl="4">
              <a:lnSpc>
                <a:spcPct val="60000"/>
              </a:lnSpc>
              <a:buFont typeface="Arial" charset="0"/>
              <a:buNone/>
            </a:pPr>
            <a:r>
              <a:rPr lang="en-US" altLang="en-US" sz="3300" b="1" dirty="0">
                <a:solidFill>
                  <a:srgbClr val="FF3300"/>
                </a:solidFill>
                <a:latin typeface="Arial" charset="0"/>
                <a:ea typeface="Arial" charset="0"/>
              </a:rPr>
              <a:t>Con nhớ lời cô rồi, Khi đi trên đường bộ</a:t>
            </a:r>
          </a:p>
          <a:p>
            <a:pPr lvl="4">
              <a:lnSpc>
                <a:spcPct val="60000"/>
              </a:lnSpc>
              <a:buNone/>
            </a:pPr>
            <a:r>
              <a:rPr lang="en-US" altLang="en-US" sz="3300" b="1" dirty="0">
                <a:solidFill>
                  <a:srgbClr val="FF3300"/>
                </a:solidFill>
                <a:latin typeface="Arial" charset="0"/>
                <a:ea typeface="Arial" charset="0"/>
              </a:rPr>
              <a:t>Nhớ đi trên vỉa hè</a:t>
            </a:r>
          </a:p>
          <a:p>
            <a:pPr lvl="4">
              <a:lnSpc>
                <a:spcPct val="60000"/>
              </a:lnSpc>
              <a:buFont typeface="Arial" charset="0"/>
              <a:buNone/>
            </a:pPr>
            <a:r>
              <a:rPr lang="en-US" altLang="en-US" sz="3300" b="1" dirty="0">
                <a:solidFill>
                  <a:srgbClr val="FF3300"/>
                </a:solidFill>
                <a:latin typeface="Arial" charset="0"/>
                <a:ea typeface="Arial" charset="0"/>
              </a:rPr>
              <a:t> </a:t>
            </a:r>
          </a:p>
        </p:txBody>
      </p:sp>
      <p:pic>
        <p:nvPicPr>
          <p:cNvPr id="32772" name="Picture 32771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3793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ln/>
        </p:spPr>
        <p:txBody>
          <a:bodyPr wrap="square" lIns="91440" tIns="45720" rIns="91440" bIns="45720" anchor="ctr"/>
          <a:lstStyle/>
          <a:p>
            <a:endParaRPr lang="en-US" altLang="en-US" dirty="0">
              <a:latin typeface="Times New Roman" charset="0"/>
            </a:endParaRPr>
          </a:p>
        </p:txBody>
      </p:sp>
      <p:sp>
        <p:nvSpPr>
          <p:cNvPr id="33795" name="Content Placeholder 33794"/>
          <p:cNvSpPr>
            <a:spLocks noGrp="1"/>
          </p:cNvSpPr>
          <p:nvPr>
            <p:ph idx="4294967295"/>
          </p:nvPr>
        </p:nvSpPr>
        <p:spPr>
          <a:xfrm>
            <a:off x="152400" y="5257800"/>
            <a:ext cx="8229600" cy="1295400"/>
          </a:xfrm>
          <a:ln/>
        </p:spPr>
        <p:txBody>
          <a:bodyPr wrap="square" lIns="91440" tIns="45720" rIns="91440" bIns="45720" anchor="t" anchorCtr="0"/>
          <a:lstStyle/>
          <a:p>
            <a:pPr lvl="4" algn="ctr">
              <a:buFont typeface="Arial" charset="0"/>
              <a:buNone/>
            </a:pPr>
            <a:r>
              <a:rPr lang="en-US" altLang="en-US" sz="3600" b="1" dirty="0">
                <a:solidFill>
                  <a:srgbClr val="FF3300"/>
                </a:solidFill>
                <a:latin typeface="Arial" charset="0"/>
                <a:ea typeface="Arial" charset="0"/>
              </a:rPr>
              <a:t>Khi ngồi trên tàu xe</a:t>
            </a:r>
          </a:p>
          <a:p>
            <a:pPr lvl="4" algn="ctr">
              <a:buFont typeface="Arial" charset="0"/>
              <a:buNone/>
            </a:pPr>
            <a:r>
              <a:rPr lang="en-US" altLang="en-US" sz="3600" b="1" dirty="0">
                <a:solidFill>
                  <a:srgbClr val="FF3300"/>
                </a:solidFill>
                <a:latin typeface="Arial" charset="0"/>
                <a:ea typeface="Arial" charset="0"/>
              </a:rPr>
              <a:t>Không thò đầu cửa sổ</a:t>
            </a:r>
          </a:p>
        </p:txBody>
      </p:sp>
      <p:pic>
        <p:nvPicPr>
          <p:cNvPr id="33796" name="Picture 33795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4817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4819" name="Rectangle 34818"/>
          <p:cNvSpPr>
            <a:spLocks/>
          </p:cNvSpPr>
          <p:nvPr/>
        </p:nvSpPr>
        <p:spPr>
          <a:xfrm>
            <a:off x="-152400" y="1143000"/>
            <a:ext cx="8991600" cy="41544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buChar char="-"/>
            </a:pPr>
            <a:r>
              <a:rPr lang="en-US" altLang="en-US" sz="4400" b="1" dirty="0">
                <a:solidFill>
                  <a:srgbClr val="FF0000"/>
                </a:solidFill>
                <a:ea typeface="Arial" charset="0"/>
              </a:rPr>
              <a:t>Cô giáo dạy các con khi đi trên đường bộ các con đi như thế nào? </a:t>
            </a:r>
          </a:p>
          <a:p>
            <a:pPr algn="ctr"/>
            <a:endParaRPr lang="en-US" altLang="en-US" sz="4400" b="1" dirty="0">
              <a:solidFill>
                <a:srgbClr val="FF0000"/>
              </a:solidFill>
              <a:ea typeface="Arial" charset="0"/>
            </a:endParaRPr>
          </a:p>
          <a:p>
            <a:pPr algn="ctr"/>
            <a:r>
              <a:rPr lang="en-US" altLang="en-US" sz="4400" b="1" dirty="0">
                <a:solidFill>
                  <a:srgbClr val="FF0000"/>
                </a:solidFill>
                <a:ea typeface="Arial" charset="0"/>
              </a:rPr>
              <a:t>- Khi ngồi trên tàu xe các con phải ngồi như thế nào?</a:t>
            </a:r>
          </a:p>
        </p:txBody>
      </p:sp>
      <p:pic>
        <p:nvPicPr>
          <p:cNvPr id="34820" name="Picture 34819"/>
          <p:cNvPicPr>
            <a:picLocks noRot="1"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381000" y="8382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21" name="Picture 34820"/>
          <p:cNvPicPr>
            <a:picLocks noRot="1"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381000" y="33528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820"/>
                    </p:tgtEl>
                  </p:cond>
                </p:stCondLst>
                <p:endSync evt="end" delay="0"/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348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821"/>
                    </p:tgtEl>
                  </p:cond>
                </p:stCondLst>
                <p:endSync evt="end" delay="0"/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48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5841"/>
          <p:cNvSpPr>
            <a:spLocks noGrp="1"/>
          </p:cNvSpPr>
          <p:nvPr>
            <p:ph type="title" idx="4294967295"/>
          </p:nvPr>
        </p:nvSpPr>
        <p:spPr>
          <a:xfrm>
            <a:off x="609600" y="6096000"/>
            <a:ext cx="8229600" cy="762000"/>
          </a:xfrm>
          <a:ln/>
        </p:spPr>
        <p:txBody>
          <a:bodyPr wrap="square" lIns="91440" tIns="45720" rIns="91440" bIns="45720" anchor="ctr"/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Arial" charset="0"/>
                <a:ea typeface="Arial" charset="0"/>
              </a:rPr>
              <a:t>Đến ngã tư đường phố</a:t>
            </a:r>
          </a:p>
        </p:txBody>
      </p:sp>
      <p:pic>
        <p:nvPicPr>
          <p:cNvPr id="35843" name="Content Placeholder 3584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612616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6865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ln/>
        </p:spPr>
        <p:txBody>
          <a:bodyPr wrap="square" lIns="91440" tIns="45720" rIns="91440" bIns="45720" anchor="ctr"/>
          <a:lstStyle/>
          <a:p>
            <a:endParaRPr lang="en-US" altLang="en-US" dirty="0">
              <a:latin typeface="Times New Roman" charset="0"/>
            </a:endParaRPr>
          </a:p>
        </p:txBody>
      </p:sp>
      <p:sp>
        <p:nvSpPr>
          <p:cNvPr id="36867" name="Content Placeholder 36866"/>
          <p:cNvSpPr>
            <a:spLocks noGrp="1"/>
          </p:cNvSpPr>
          <p:nvPr>
            <p:ph idx="4294967295"/>
          </p:nvPr>
        </p:nvSpPr>
        <p:spPr>
          <a:xfrm>
            <a:off x="609600" y="6019800"/>
            <a:ext cx="8229600" cy="838200"/>
          </a:xfrm>
          <a:ln/>
        </p:spPr>
        <p:txBody>
          <a:bodyPr wrap="square" lIns="91440" tIns="45720" rIns="91440" bIns="45720" anchor="t" anchorCtr="0"/>
          <a:lstStyle/>
          <a:p>
            <a:pPr algn="ctr">
              <a:buFont typeface="Arial" charset="0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charset="0"/>
                <a:ea typeface="Arial" charset="0"/>
              </a:rPr>
              <a:t>Đèn đỏ con phải dừng?</a:t>
            </a:r>
          </a:p>
        </p:txBody>
      </p:sp>
      <p:pic>
        <p:nvPicPr>
          <p:cNvPr id="36868" name="Picture 36867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7889"/>
          <p:cNvSpPr>
            <a:spLocks noGrp="1"/>
          </p:cNvSpPr>
          <p:nvPr>
            <p:ph type="title" idx="4294967295"/>
          </p:nvPr>
        </p:nvSpPr>
        <p:spPr>
          <a:xfrm>
            <a:off x="304800" y="5867400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pPr algn="ctr"/>
            <a:r>
              <a:rPr lang="en-US" altLang="en-US" sz="3600" b="1" dirty="0">
                <a:solidFill>
                  <a:srgbClr val="C00000"/>
                </a:solidFill>
                <a:latin typeface="Arial" charset="0"/>
                <a:ea typeface="Arial" charset="0"/>
              </a:rPr>
              <a:t>Đèn vàng con chuẩn bị</a:t>
            </a:r>
          </a:p>
        </p:txBody>
      </p:sp>
      <p:sp>
        <p:nvSpPr>
          <p:cNvPr id="37891" name="Content Placeholder 37890"/>
          <p:cNvSpPr>
            <a:spLocks noGrp="1"/>
          </p:cNvSpPr>
          <p:nvPr>
            <p:ph idx="4294967295"/>
          </p:nvPr>
        </p:nvSpPr>
        <p:spPr>
          <a:xfrm>
            <a:off x="628650" y="1825625"/>
            <a:ext cx="7886700" cy="4351338"/>
          </a:xfrm>
          <a:ln/>
        </p:spPr>
        <p:txBody>
          <a:bodyPr wrap="square" lIns="91440" tIns="45720" rIns="91440" bIns="45720" anchor="t" anchorCtr="0"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37892" name="Rectangle 37891"/>
          <p:cNvSpPr>
            <a:spLocks noChangeAspect="1"/>
          </p:cNvSpPr>
          <p:nvPr/>
        </p:nvSpPr>
        <p:spPr>
          <a:xfrm>
            <a:off x="3509963" y="1552575"/>
            <a:ext cx="2124075" cy="3752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37893" name="Rectangle 37892"/>
          <p:cNvSpPr>
            <a:spLocks noChangeAspect="1"/>
          </p:cNvSpPr>
          <p:nvPr/>
        </p:nvSpPr>
        <p:spPr>
          <a:xfrm>
            <a:off x="155575" y="46038"/>
            <a:ext cx="2124075" cy="3752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37894" name="Rectangle 37893"/>
          <p:cNvSpPr>
            <a:spLocks noChangeAspect="1"/>
          </p:cNvSpPr>
          <p:nvPr/>
        </p:nvSpPr>
        <p:spPr>
          <a:xfrm>
            <a:off x="155575" y="46038"/>
            <a:ext cx="2124075" cy="3752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>
                <a:solidFill>
                  <a:srgbClr val="000000"/>
                </a:solidFill>
                <a:latin typeface="Calibri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000000"/>
                </a:solidFill>
                <a:latin typeface="Calibri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rgbClr val="000000"/>
                </a:solidFill>
                <a:latin typeface="Calibri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000000"/>
                </a:solidFill>
                <a:latin typeface="Calibri" charset="0"/>
              </a:defRPr>
            </a:lvl5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800" dirty="0">
              <a:latin typeface="Arial" charset="0"/>
            </a:endParaRPr>
          </a:p>
        </p:txBody>
      </p:sp>
      <p:pic>
        <p:nvPicPr>
          <p:cNvPr id="37895" name="Picture 37894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8913"/>
          <p:cNvSpPr>
            <a:spLocks noGrp="1"/>
          </p:cNvSpPr>
          <p:nvPr>
            <p:ph type="title" idx="4294967295"/>
          </p:nvPr>
        </p:nvSpPr>
        <p:spPr>
          <a:xfrm>
            <a:off x="457200" y="5943600"/>
            <a:ext cx="8229600" cy="914400"/>
          </a:xfrm>
          <a:ln/>
        </p:spPr>
        <p:txBody>
          <a:bodyPr wrap="square" lIns="91440" tIns="45720" rIns="91440" bIns="45720" anchor="ctr"/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Arial" charset="0"/>
                <a:ea typeface="Arial" charset="0"/>
              </a:rPr>
              <a:t>Đèn xanh con mới đi</a:t>
            </a:r>
          </a:p>
        </p:txBody>
      </p:sp>
      <p:sp>
        <p:nvSpPr>
          <p:cNvPr id="38915" name="Content Placeholder 38914"/>
          <p:cNvSpPr>
            <a:spLocks noGrp="1"/>
          </p:cNvSpPr>
          <p:nvPr>
            <p:ph idx="4294967295"/>
          </p:nvPr>
        </p:nvSpPr>
        <p:spPr>
          <a:xfrm>
            <a:off x="628650" y="1825625"/>
            <a:ext cx="7886700" cy="4351338"/>
          </a:xfrm>
          <a:ln/>
        </p:spPr>
        <p:txBody>
          <a:bodyPr wrap="square" lIns="91440" tIns="45720" rIns="91440" bIns="45720" anchor="t" anchorCtr="0"/>
          <a:lstStyle/>
          <a:p>
            <a:endParaRPr lang="en-US" altLang="en-US" dirty="0">
              <a:latin typeface="Arial" charset="0"/>
            </a:endParaRPr>
          </a:p>
        </p:txBody>
      </p:sp>
      <p:pic>
        <p:nvPicPr>
          <p:cNvPr id="38916" name="Picture 38915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9937"/>
          <p:cNvSpPr>
            <a:spLocks noGrp="1"/>
          </p:cNvSpPr>
          <p:nvPr>
            <p:ph type="title" idx="4294967295"/>
          </p:nvPr>
        </p:nvSpPr>
        <p:spPr>
          <a:xfrm>
            <a:off x="685800" y="5638800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Arial" charset="0"/>
                <a:ea typeface="Arial" charset="0"/>
              </a:rPr>
              <a:t>Lời cô dạy con ghi</a:t>
            </a:r>
            <a:r>
              <a:t/>
            </a:r>
            <a:br/>
            <a:r>
              <a:rPr lang="en-US" altLang="en-US" sz="3600" b="1" dirty="0">
                <a:solidFill>
                  <a:srgbClr val="FF0000"/>
                </a:solidFill>
                <a:latin typeface="Arial" charset="0"/>
                <a:ea typeface="Arial" charset="0"/>
              </a:rPr>
              <a:t>không bao giờ quên được</a:t>
            </a:r>
          </a:p>
        </p:txBody>
      </p:sp>
      <p:pic>
        <p:nvPicPr>
          <p:cNvPr id="39939" name="Content Placeholder 39938"/>
          <p:cNvPicPr>
            <a:picLocks noGrp="1" noChangeAspect="1"/>
          </p:cNvPicPr>
          <p:nvPr>
            <p:ph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0961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0963" name="Content Placeholder 40962"/>
          <p:cNvSpPr>
            <a:spLocks noGrp="1"/>
          </p:cNvSpPr>
          <p:nvPr>
            <p:ph idx="4294967295"/>
          </p:nvPr>
        </p:nvSpPr>
        <p:spPr>
          <a:xfrm>
            <a:off x="838200" y="1066800"/>
            <a:ext cx="8382000" cy="5287963"/>
          </a:xfrm>
          <a:ln/>
        </p:spPr>
        <p:txBody>
          <a:bodyPr wrap="square" lIns="91440" tIns="45720" rIns="91440" bIns="45720" anchor="t" anchorCtr="0"/>
          <a:lstStyle/>
          <a:p>
            <a:pPr>
              <a:buFont typeface="Arial" charset="0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charset="0"/>
                <a:ea typeface="Arial" charset="0"/>
              </a:rPr>
              <a:t>Khi đi qua ngã tư đường phố đèn gì các con dừng lại? </a:t>
            </a:r>
          </a:p>
          <a:p>
            <a:pPr>
              <a:buFont typeface="Arial" charset="0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charset="0"/>
                <a:ea typeface="Arial" charset="0"/>
              </a:rPr>
              <a:t>Đèn gì các con chuẩn bị? </a:t>
            </a:r>
          </a:p>
          <a:p>
            <a:pPr>
              <a:buFont typeface="Arial" charset="0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charset="0"/>
                <a:ea typeface="Arial" charset="0"/>
              </a:rPr>
              <a:t>Đèn gì các con mới đi? </a:t>
            </a:r>
          </a:p>
          <a:p>
            <a:pPr>
              <a:buFont typeface="Arial" charset="0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charset="0"/>
                <a:ea typeface="Arial" charset="0"/>
              </a:rPr>
              <a:t>Lời cô dạy như thế nào? </a:t>
            </a:r>
          </a:p>
          <a:p>
            <a:pPr>
              <a:buFont typeface="Arial" charset="0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charset="0"/>
                <a:ea typeface="Arial" charset="0"/>
              </a:rPr>
              <a:t>Bài thơ có tên là gì? Do ai sáng tác? </a:t>
            </a:r>
          </a:p>
          <a:p>
            <a:pPr>
              <a:buFont typeface="Arial" charset="0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charset="0"/>
                <a:ea typeface="Arial" charset="0"/>
              </a:rPr>
              <a:t>Qua bài thơ các con học được điều gì?</a:t>
            </a:r>
          </a:p>
        </p:txBody>
      </p:sp>
      <p:pic>
        <p:nvPicPr>
          <p:cNvPr id="40964" name="Picture 40963"/>
          <p:cNvPicPr>
            <a:picLocks noRot="1"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228600" y="107632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65" name="Picture 40964"/>
          <p:cNvPicPr>
            <a:picLocks noRot="1"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234950" y="230346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66" name="Picture 40965"/>
          <p:cNvPicPr>
            <a:picLocks noRot="1"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304800" y="303212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67" name="Picture 40966"/>
          <p:cNvPicPr>
            <a:picLocks noRot="1"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234950" y="377031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68" name="Picture 40967"/>
          <p:cNvPicPr>
            <a:picLocks noRot="1"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290513" y="43942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69" name="Picture 40968"/>
          <p:cNvPicPr>
            <a:picLocks noRot="1"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304800" y="5029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964"/>
                    </p:tgtEl>
                  </p:cond>
                </p:stCondLst>
                <p:endSync evt="end" delay="0"/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409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965"/>
                    </p:tgtEl>
                  </p:cond>
                </p:stCondLst>
                <p:endSync evt="end" delay="0"/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409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966"/>
                    </p:tgtEl>
                  </p:cond>
                </p:stCondLst>
                <p:endSync evt="end" delay="0"/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409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0967"/>
                    </p:tgtEl>
                  </p:cond>
                </p:stCondLst>
                <p:endSync evt="end" delay="0"/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409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0968"/>
                    </p:tgtEl>
                  </p:cond>
                </p:stCondLst>
                <p:endSync evt="end" delay="0"/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409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0969"/>
                    </p:tgtEl>
                  </p:cond>
                </p:stCondLst>
                <p:endSync evt="end" delay="0"/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" fill="hold"/>
                                        <p:tgtEl>
                                          <p:spTgt spid="409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9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41985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7924800" cy="3444875"/>
          </a:xfrm>
          <a:ln/>
        </p:spPr>
        <p:txBody>
          <a:bodyPr wrap="square" lIns="91440" tIns="45720" rIns="91440" bIns="45720" anchor="t" anchorCtr="0"/>
          <a:lstStyle/>
          <a:p>
            <a:pPr algn="ctr"/>
            <a:r>
              <a:rPr lang="en-US" altLang="en-US" sz="3200" b="1" i="1" dirty="0">
                <a:solidFill>
                  <a:srgbClr val="FF0000"/>
                </a:solidFill>
              </a:rPr>
              <a:t>BÀI HỌC KẾT THÚC </a:t>
            </a:r>
          </a:p>
          <a:p>
            <a:pPr algn="ctr"/>
            <a:endParaRPr lang="en-US" altLang="en-US" sz="3200" b="1" i="1" dirty="0">
              <a:solidFill>
                <a:srgbClr val="FF0000"/>
              </a:solidFill>
            </a:endParaRPr>
          </a:p>
          <a:p>
            <a:pPr algn="ctr"/>
            <a:r>
              <a:rPr lang="en-US" altLang="en-US" sz="3200" b="1" i="1" dirty="0">
                <a:solidFill>
                  <a:srgbClr val="FF0000"/>
                </a:solidFill>
              </a:rPr>
              <a:t>CHÚC CÁC CÔ SỨC KHỎE</a:t>
            </a:r>
          </a:p>
          <a:p>
            <a:pPr algn="ctr"/>
            <a:endParaRPr lang="en-US" altLang="en-US" sz="3200" b="1" i="1" dirty="0">
              <a:solidFill>
                <a:srgbClr val="FF0000"/>
              </a:solidFill>
            </a:endParaRPr>
          </a:p>
          <a:p>
            <a:pPr algn="ctr"/>
            <a:r>
              <a:rPr lang="en-US" altLang="en-US" sz="3200" b="1" i="1" dirty="0">
                <a:solidFill>
                  <a:srgbClr val="FF0000"/>
                </a:solidFill>
              </a:rPr>
              <a:t>CHÚC CÁC CHÁU CHĂM NGOAN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536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ln/>
        </p:spPr>
        <p:txBody>
          <a:bodyPr wrap="square" lIns="91440" tIns="45720" rIns="91440" bIns="45720" anchor="ctr"/>
          <a:lstStyle>
            <a:lvl1pPr>
              <a:defRPr/>
            </a:lvl1pPr>
          </a:lstStyle>
          <a:p>
            <a:pPr algn="ctr"/>
            <a:endParaRPr lang="en-US" altLang="en-US" sz="4400" dirty="0">
              <a:latin typeface="Times New Roman" charset="0"/>
            </a:endParaRPr>
          </a:p>
        </p:txBody>
      </p:sp>
      <p:sp>
        <p:nvSpPr>
          <p:cNvPr id="15363" name="Subtitle 15362"/>
          <p:cNvSpPr>
            <a:spLocks noGrp="1"/>
          </p:cNvSpPr>
          <p:nvPr>
            <p:ph type="subTitle" idx="4294967295"/>
          </p:nvPr>
        </p:nvSpPr>
        <p:spPr>
          <a:xfrm>
            <a:off x="1524000" y="6324600"/>
            <a:ext cx="6400800" cy="762000"/>
          </a:xfrm>
          <a:ln/>
        </p:spPr>
        <p:txBody>
          <a:bodyPr wrap="square" lIns="91440" tIns="45720" rIns="91440" bIns="45720" anchor="t" anchorCtr="0"/>
          <a:lstStyle>
            <a:lvl1pPr marL="0" algn="ctr">
              <a:buNone/>
              <a:defRPr/>
            </a:lvl1pPr>
            <a:lvl2pPr marL="342900" algn="ctr">
              <a:buNone/>
              <a:defRPr/>
            </a:lvl2pPr>
            <a:lvl3pPr marL="685800" algn="ctr">
              <a:buNone/>
              <a:defRPr/>
            </a:lvl3pPr>
            <a:lvl4pPr marL="1028700" algn="ctr">
              <a:buNone/>
              <a:defRPr/>
            </a:lvl4pPr>
            <a:lvl5pPr marL="1371600" algn="ctr">
              <a:buNone/>
              <a:defRPr/>
            </a:lvl5pPr>
          </a:lstStyle>
          <a:p>
            <a:pPr>
              <a:lnSpc>
                <a:spcPct val="70000"/>
              </a:lnSpc>
            </a:pPr>
            <a:r>
              <a:rPr lang="en-US" altLang="en-US" sz="3600" b="1" dirty="0">
                <a:solidFill>
                  <a:srgbClr val="FF3300"/>
                </a:solidFill>
                <a:latin typeface="Arial" charset="0"/>
                <a:ea typeface="Arial" charset="0"/>
              </a:rPr>
              <a:t>Máy bay - bay đường không</a:t>
            </a: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15364" name="Content Placeholder 1536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  <a:ln/>
          <a:effectLst>
            <a:outerShdw dist="139700" dir="2700000" algn="br" rotWithShape="0">
              <a:srgbClr val="333333">
                <a:alpha val="64999"/>
              </a:srgbClr>
            </a:outerShdw>
          </a:effectLst>
        </p:spPr>
      </p:pic>
      <p:pic>
        <p:nvPicPr>
          <p:cNvPr id="15365" name="Picture 15364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-2286000" y="685800"/>
            <a:ext cx="67818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 0.00556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6385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ln/>
        </p:spPr>
        <p:txBody>
          <a:bodyPr wrap="square" lIns="91440" tIns="45720" rIns="91440" bIns="45720" anchor="ctr"/>
          <a:lstStyle>
            <a:lvl1pPr>
              <a:defRPr/>
            </a:lvl1pPr>
          </a:lstStyle>
          <a:p>
            <a:pPr algn="ctr"/>
            <a:endParaRPr lang="en-US" altLang="en-US" sz="4400" dirty="0">
              <a:latin typeface="Times New Roman" charset="0"/>
            </a:endParaRPr>
          </a:p>
        </p:txBody>
      </p:sp>
      <p:sp>
        <p:nvSpPr>
          <p:cNvPr id="16387" name="Subtitle 16386"/>
          <p:cNvSpPr>
            <a:spLocks noGrp="1"/>
          </p:cNvSpPr>
          <p:nvPr>
            <p:ph type="subTitle" idx="4294967295"/>
          </p:nvPr>
        </p:nvSpPr>
        <p:spPr>
          <a:xfrm>
            <a:off x="1447800" y="5943600"/>
            <a:ext cx="6400800" cy="914400"/>
          </a:xfrm>
          <a:ln/>
        </p:spPr>
        <p:txBody>
          <a:bodyPr wrap="square" lIns="91440" tIns="45720" rIns="91440" bIns="45720" anchor="t" anchorCtr="0"/>
          <a:lstStyle>
            <a:lvl1pPr marL="0" algn="ctr">
              <a:buNone/>
              <a:defRPr/>
            </a:lvl1pPr>
            <a:lvl2pPr marL="342900" algn="ctr">
              <a:buNone/>
              <a:defRPr/>
            </a:lvl2pPr>
            <a:lvl3pPr marL="685800" algn="ctr">
              <a:buNone/>
              <a:defRPr/>
            </a:lvl3pPr>
            <a:lvl4pPr marL="1028700" algn="ctr">
              <a:buNone/>
              <a:defRPr/>
            </a:lvl4pPr>
            <a:lvl5pPr marL="1371600" algn="ctr">
              <a:buNone/>
              <a:defRPr/>
            </a:lvl5pPr>
          </a:lstStyle>
          <a:p>
            <a:pPr>
              <a:lnSpc>
                <a:spcPct val="8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Arial" charset="0"/>
                <a:ea typeface="Arial" charset="0"/>
              </a:rPr>
              <a:t>Ô tô chạy đường bộ</a:t>
            </a:r>
            <a:r>
              <a:rPr lang="en-US" altLang="en-US" sz="4400" b="1" dirty="0">
                <a:solidFill>
                  <a:srgbClr val="FF0000"/>
                </a:solidFill>
                <a:latin typeface="Calibri Light" charset="0"/>
              </a:rPr>
              <a:t> </a:t>
            </a: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7409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ln/>
        </p:spPr>
        <p:txBody>
          <a:bodyPr wrap="square" lIns="91440" tIns="45720" rIns="91440" bIns="45720" anchor="ctr"/>
          <a:lstStyle/>
          <a:p>
            <a:endParaRPr lang="en-US" altLang="en-US" dirty="0">
              <a:latin typeface="Times New Roman" charset="0"/>
            </a:endParaRPr>
          </a:p>
        </p:txBody>
      </p:sp>
      <p:sp>
        <p:nvSpPr>
          <p:cNvPr id="17411" name="Content Placeholder 17410"/>
          <p:cNvSpPr>
            <a:spLocks noGrp="1"/>
          </p:cNvSpPr>
          <p:nvPr>
            <p:ph idx="4294967295"/>
          </p:nvPr>
        </p:nvSpPr>
        <p:spPr>
          <a:xfrm>
            <a:off x="990600" y="5684838"/>
            <a:ext cx="7924800" cy="1020762"/>
          </a:xfrm>
          <a:ln/>
        </p:spPr>
        <p:txBody>
          <a:bodyPr wrap="square" lIns="91440" tIns="45720" rIns="91440" bIns="45720" anchor="t" anchorCtr="0"/>
          <a:lstStyle/>
          <a:p>
            <a:pPr lvl="2">
              <a:lnSpc>
                <a:spcPct val="100000"/>
              </a:lnSpc>
              <a:buFont typeface="Arial" charset="0"/>
              <a:buNone/>
            </a:pPr>
            <a:r>
              <a:rPr lang="en-US" altLang="en-US" sz="1000" b="1" dirty="0">
                <a:solidFill>
                  <a:srgbClr val="262626"/>
                </a:solidFill>
                <a:latin typeface="Calibri Light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  <a:ea typeface="Arial" charset="0"/>
              </a:rPr>
              <a:t>Tàu, thuyền, ca nô đó. </a:t>
            </a:r>
          </a:p>
          <a:p>
            <a:pPr lvl="2">
              <a:lnSpc>
                <a:spcPct val="100000"/>
              </a:lnSpc>
              <a:buFont typeface="Arial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Arial" charset="0"/>
                <a:ea typeface="Arial" charset="0"/>
              </a:rPr>
              <a:t>Chạy đường thủy mẹ ơi</a:t>
            </a:r>
            <a:r>
              <a:rPr lang="en-US" altLang="en-US" sz="3200" dirty="0">
                <a:solidFill>
                  <a:srgbClr val="FF0000"/>
                </a:solidFill>
                <a:latin typeface="Arial" charset="0"/>
                <a:ea typeface="Arial" charset="0"/>
              </a:rPr>
              <a:t> </a:t>
            </a: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17412" name="Picture 17411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4648200" cy="5715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413" name="Picture 17412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4495800" y="0"/>
            <a:ext cx="46482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8433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ln/>
        </p:spPr>
        <p:txBody>
          <a:bodyPr wrap="square" lIns="91440" tIns="45720" rIns="91440" bIns="45720" anchor="ctr"/>
          <a:lstStyle/>
          <a:p>
            <a:endParaRPr lang="en-US" altLang="en-US" dirty="0">
              <a:latin typeface="Times New Roman" charset="0"/>
            </a:endParaRPr>
          </a:p>
        </p:txBody>
      </p:sp>
      <p:sp>
        <p:nvSpPr>
          <p:cNvPr id="18435" name="Content Placeholder 18434"/>
          <p:cNvSpPr>
            <a:spLocks noGrp="1"/>
          </p:cNvSpPr>
          <p:nvPr>
            <p:ph idx="4294967295"/>
          </p:nvPr>
        </p:nvSpPr>
        <p:spPr>
          <a:xfrm>
            <a:off x="-1295400" y="5791200"/>
            <a:ext cx="10668000" cy="1219200"/>
          </a:xfrm>
          <a:ln/>
        </p:spPr>
        <p:txBody>
          <a:bodyPr wrap="square" lIns="91440" tIns="45720" rIns="91440" bIns="45720" anchor="t" anchorCtr="0"/>
          <a:lstStyle/>
          <a:p>
            <a:pPr lvl="4">
              <a:lnSpc>
                <a:spcPct val="60000"/>
              </a:lnSpc>
              <a:buFont typeface="Arial" charset="0"/>
              <a:buNone/>
            </a:pPr>
            <a:r>
              <a:rPr lang="en-US" altLang="en-US" sz="3300" b="1" dirty="0">
                <a:solidFill>
                  <a:srgbClr val="FF3300"/>
                </a:solidFill>
                <a:latin typeface="Arial" charset="0"/>
                <a:ea typeface="Arial" charset="0"/>
              </a:rPr>
              <a:t>Con nhớ lời cô rồi, Khi đi trên đường bộ</a:t>
            </a:r>
          </a:p>
          <a:p>
            <a:pPr lvl="4">
              <a:lnSpc>
                <a:spcPct val="60000"/>
              </a:lnSpc>
              <a:buNone/>
            </a:pPr>
            <a:r>
              <a:rPr lang="en-US" altLang="en-US" sz="3300" b="1" dirty="0">
                <a:solidFill>
                  <a:srgbClr val="FF3300"/>
                </a:solidFill>
                <a:latin typeface="Arial" charset="0"/>
                <a:ea typeface="Arial" charset="0"/>
              </a:rPr>
              <a:t>Nhớ đi trên vỉa hè</a:t>
            </a:r>
          </a:p>
          <a:p>
            <a:pPr lvl="4">
              <a:lnSpc>
                <a:spcPct val="60000"/>
              </a:lnSpc>
              <a:buFont typeface="Arial" charset="0"/>
              <a:buNone/>
            </a:pPr>
            <a:r>
              <a:rPr lang="en-US" altLang="en-US" sz="3300" b="1" dirty="0">
                <a:solidFill>
                  <a:srgbClr val="FF3300"/>
                </a:solidFill>
                <a:latin typeface="Arial" charset="0"/>
                <a:ea typeface="Arial" charset="0"/>
              </a:rPr>
              <a:t> </a:t>
            </a:r>
          </a:p>
        </p:txBody>
      </p:sp>
      <p:pic>
        <p:nvPicPr>
          <p:cNvPr id="18436" name="Picture 18435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9457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ln/>
        </p:spPr>
        <p:txBody>
          <a:bodyPr wrap="square" lIns="91440" tIns="45720" rIns="91440" bIns="45720" anchor="ctr"/>
          <a:lstStyle/>
          <a:p>
            <a:endParaRPr lang="en-US" altLang="en-US" dirty="0">
              <a:latin typeface="Times New Roman" charset="0"/>
            </a:endParaRPr>
          </a:p>
        </p:txBody>
      </p:sp>
      <p:sp>
        <p:nvSpPr>
          <p:cNvPr id="19459" name="Content Placeholder 19458"/>
          <p:cNvSpPr>
            <a:spLocks noGrp="1"/>
          </p:cNvSpPr>
          <p:nvPr>
            <p:ph idx="4294967295"/>
          </p:nvPr>
        </p:nvSpPr>
        <p:spPr>
          <a:xfrm>
            <a:off x="152400" y="5257800"/>
            <a:ext cx="8229600" cy="1295400"/>
          </a:xfrm>
          <a:ln/>
        </p:spPr>
        <p:txBody>
          <a:bodyPr wrap="square" lIns="91440" tIns="45720" rIns="91440" bIns="45720" anchor="t" anchorCtr="0"/>
          <a:lstStyle/>
          <a:p>
            <a:pPr lvl="4" algn="ctr">
              <a:buFont typeface="Arial" charset="0"/>
              <a:buNone/>
            </a:pPr>
            <a:r>
              <a:rPr lang="en-US" altLang="en-US" sz="3600" b="1" dirty="0">
                <a:solidFill>
                  <a:srgbClr val="FF3300"/>
                </a:solidFill>
                <a:latin typeface="Arial" charset="0"/>
                <a:ea typeface="Arial" charset="0"/>
              </a:rPr>
              <a:t>Khi ngồi trên tàu xe</a:t>
            </a:r>
          </a:p>
          <a:p>
            <a:pPr lvl="4" algn="ctr">
              <a:buFont typeface="Arial" charset="0"/>
              <a:buNone/>
            </a:pPr>
            <a:r>
              <a:rPr lang="en-US" altLang="en-US" sz="3600" b="1" dirty="0">
                <a:solidFill>
                  <a:srgbClr val="FF3300"/>
                </a:solidFill>
                <a:latin typeface="Arial" charset="0"/>
                <a:ea typeface="Arial" charset="0"/>
              </a:rPr>
              <a:t>Không thò đầu cửa sổ</a:t>
            </a:r>
          </a:p>
        </p:txBody>
      </p:sp>
      <p:pic>
        <p:nvPicPr>
          <p:cNvPr id="19460" name="Picture 19459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481"/>
          <p:cNvSpPr>
            <a:spLocks noGrp="1"/>
          </p:cNvSpPr>
          <p:nvPr>
            <p:ph type="title" idx="4294967295"/>
          </p:nvPr>
        </p:nvSpPr>
        <p:spPr>
          <a:xfrm>
            <a:off x="609600" y="6096000"/>
            <a:ext cx="8229600" cy="762000"/>
          </a:xfrm>
          <a:ln/>
        </p:spPr>
        <p:txBody>
          <a:bodyPr wrap="square" lIns="91440" tIns="45720" rIns="91440" bIns="45720" anchor="ctr"/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Arial" charset="0"/>
                <a:ea typeface="Arial" charset="0"/>
              </a:rPr>
              <a:t>Đến ngã tư đường phố</a:t>
            </a:r>
          </a:p>
        </p:txBody>
      </p:sp>
      <p:pic>
        <p:nvPicPr>
          <p:cNvPr id="20483" name="Content Placeholder 2048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612616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1505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ln/>
        </p:spPr>
        <p:txBody>
          <a:bodyPr wrap="square" lIns="91440" tIns="45720" rIns="91440" bIns="45720" anchor="ctr"/>
          <a:lstStyle/>
          <a:p>
            <a:endParaRPr lang="en-US" altLang="en-US" dirty="0">
              <a:latin typeface="Times New Roman" charset="0"/>
            </a:endParaRPr>
          </a:p>
        </p:txBody>
      </p:sp>
      <p:sp>
        <p:nvSpPr>
          <p:cNvPr id="21507" name="Content Placeholder 21506"/>
          <p:cNvSpPr>
            <a:spLocks noGrp="1"/>
          </p:cNvSpPr>
          <p:nvPr>
            <p:ph idx="4294967295"/>
          </p:nvPr>
        </p:nvSpPr>
        <p:spPr>
          <a:xfrm>
            <a:off x="609600" y="6019800"/>
            <a:ext cx="8229600" cy="838200"/>
          </a:xfrm>
          <a:ln/>
        </p:spPr>
        <p:txBody>
          <a:bodyPr wrap="square" lIns="91440" tIns="45720" rIns="91440" bIns="45720" anchor="t" anchorCtr="0"/>
          <a:lstStyle/>
          <a:p>
            <a:pPr algn="ctr">
              <a:buFont typeface="Arial" charset="0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charset="0"/>
                <a:ea typeface="Arial" charset="0"/>
              </a:rPr>
              <a:t>Đèn đỏ con phải dừng?</a:t>
            </a:r>
          </a:p>
        </p:txBody>
      </p:sp>
      <p:pic>
        <p:nvPicPr>
          <p:cNvPr id="21508" name="Picture 21507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406</Words>
  <Application>Microsoft Office PowerPoint</Application>
  <PresentationFormat>On-screen Show (4:3)</PresentationFormat>
  <Paragraphs>137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/>
      <vt:lpstr/>
      <vt:lpstr/>
      <vt:lpstr/>
      <vt:lpstr/>
      <vt:lpstr/>
      <vt:lpstr/>
      <vt:lpstr/>
      <vt:lpstr/>
      <vt:lpstr/>
      <vt:lpstr/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Đến ngã tư đường phố</vt:lpstr>
      <vt:lpstr>PowerPoint Presentation</vt:lpstr>
      <vt:lpstr>Đèn vàng con chuẩn bị</vt:lpstr>
      <vt:lpstr>Đèn xanh con mới đi</vt:lpstr>
      <vt:lpstr>Lời cô dạy con ghi không bao giờ quên được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Đến ngã tư đường phố</vt:lpstr>
      <vt:lpstr>PowerPoint Presentation</vt:lpstr>
      <vt:lpstr>Đèn vàng con chuẩn bị</vt:lpstr>
      <vt:lpstr>Đèn xanh con mới đi</vt:lpstr>
      <vt:lpstr>Lời cô dạy con ghi không bao giờ quên được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 32bit VS7</dc:creator>
  <cp:lastModifiedBy>ACER</cp:lastModifiedBy>
  <cp:revision>3</cp:revision>
  <dcterms:modified xsi:type="dcterms:W3CDTF">2023-05-24T14:48:42Z</dcterms:modified>
</cp:coreProperties>
</file>