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64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2C5C9-DB93-45A7-A1F2-8779385C478A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B2376-917A-4066-ADA5-3A34FDB3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7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A37A1-DCA4-9419-D51B-39299B2D5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109B02-27D8-B09A-7DEE-23FCE7425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936B79-F7C1-E9B0-CB4D-59ACD81A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D5DEC-0A76-E444-A9BC-B8C6B72C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CC83C9-7FB8-D02B-904F-3504572A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1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B4947-4908-A48E-99F6-0DBCE1E44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98A6CA-E4AF-82DC-01C8-25EA4B910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B158DC-863F-7047-E2ED-CF5C752A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B1C87C-F584-CC2A-9455-3ACFDD27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E230CF-54E3-7157-1B10-12BF3B09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94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DFA286-9045-3158-2DBF-E8983AA0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3F550C-3321-F4F4-D740-543E4BD22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AF2617-3DD9-EE88-051E-9944AD6F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17B89A-D5B3-B718-5288-E47FF1A4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FD2C1-B342-C68C-366A-6AD541AE4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89A82-0708-92FD-9097-295B3144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C471E6-BCB3-8214-CC85-555FFAD2C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BAF88-A829-3515-3893-EB8C755E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BC9F5D-CA85-8A27-A5BA-4C004389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0301FE-BA0E-15CC-DE47-23438D88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1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A7FA2D-BE09-30D7-52A0-27A3B754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9C8BB7-0EC0-23C3-6AF8-A9B34623B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93B519-28CF-8031-469E-3812D2A9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1AED3C-0CAD-9F3E-140C-E7DA04EC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744E15-7BFF-9749-30B9-49C28314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1C1D5-E7E9-2D77-2385-412B0117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0F6084-154B-4044-E4B4-3FAE59B01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7D4657-701E-6565-149B-D92D97232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23AE7D-CC56-F7B7-656F-3331122D7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A599E8-5FD6-8ACA-9CE8-0CDA9208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54BAF-2683-42B3-FEF9-730D5CC2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1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87FF9F-54A2-AC8F-F46B-95F4325E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E89273-CA7C-AEF6-8B47-08993A73F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BD02A7-EDF6-9554-9274-5CF7CCB76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985E8F-FABA-1D6F-F2D2-64A1C678F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398CBB-1416-9D39-6112-85200C909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6FEC58A-9A9D-126E-6309-C518EFC50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D2AA3F-AA00-ADF5-73C0-85D7CDAE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03D169-D27D-6C4A-658D-83B1C4E1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E824B-C040-4DD6-7B53-107F12D9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28536B-5445-4CF0-BCC3-7F6B0DAB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B70E49-9B0A-2164-AB0D-E1D4899B2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89148F-40E5-F660-1FA0-8642A75B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6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360026-1B74-7759-0EA5-670B0EF8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A0BDEF-1229-1220-D2D5-8158879A6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9D1BD6-F382-FA79-CEB7-9F2E9F54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0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D07ADC-668A-137A-EA26-9E2499CC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AA046D-3EFC-9B96-BC83-18454F64E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9BBEF9-DD79-4770-3FFC-B3431BB4B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232BB4-F940-9574-ABE8-E81D4F448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64268E-C124-E4E5-B7E7-69B81666E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FC2AD7-317E-E51C-90F5-DC9E8260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7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EE90-4860-FBAC-3413-E0A765A4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DF012F-6568-D97D-C93B-3E4AB5505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9369EC-32D6-C0AB-C18C-131CC9411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6A1C11-20D2-3DE6-0324-B4ADC32E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F8380A-D128-5C5D-8478-DC4A54FB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1C41E8-9DEB-68F6-1E07-D9E85794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7A492F-7A82-E981-10C7-D0EE18105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E63F96-12C5-4CE6-F04D-8303B8326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F3FE42-9D5E-0EDF-C82B-A52B8E791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2215C-ED61-4594-B114-82A67E142DD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06BD8B-518D-F337-38A4-CEAC1A53E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46B2CC-13C9-6204-65A5-5258235D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97193-9D02-4332-B283-92FCF463D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5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029BEC-6B2B-C740-E855-11A45593E1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AB3B53-312B-89CA-A09A-94718914F7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D2C31A-FCC8-413F-97B6-5399FB22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8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AB6CCD-C580-6FCD-AA94-46CC6011D30E}"/>
              </a:ext>
            </a:extLst>
          </p:cNvPr>
          <p:cNvSpPr txBox="1"/>
          <p:nvPr/>
        </p:nvSpPr>
        <p:spPr>
          <a:xfrm>
            <a:off x="1378226" y="501362"/>
            <a:ext cx="833561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*LĨNH VỰC PHÁT TRIỂN NHẬN THỨC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*HOẠT ĐỘNG KHÁM PHÁ KHOA HỌC.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3C3C3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*CHỦ ĐỀ: NGHỀ NGHIỆP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/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*ĐỀ TÀI: “BÉ NHẬN BIẾT THẾ GIỚI XUNG QUANH”.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/>
            <a:endParaRPr lang="en-US" sz="3200" b="1" dirty="0">
              <a:solidFill>
                <a:srgbClr val="3C3C3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/>
            <a:endParaRPr lang="en-US" sz="3200" b="1" dirty="0">
              <a:solidFill>
                <a:srgbClr val="3C3C3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/>
            <a:r>
              <a:rPr lang="en-US" sz="3200" b="1" dirty="0">
                <a:solidFill>
                  <a:srgbClr val="3C3C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*GV </a:t>
            </a:r>
            <a:r>
              <a:rPr lang="en-US" sz="3200" b="1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Đặng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Nga.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/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*</a:t>
            </a:r>
            <a:r>
              <a:rPr lang="en-US" sz="3200" b="1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22/12/2022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/>
            <a:r>
              <a:rPr lang="en-US" sz="3200" b="1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F2446-BE50-61E3-963B-5E1B29ABB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76122" y="-152401"/>
            <a:ext cx="24384000" cy="56542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15C8A8-F636-0D27-81B6-22B7E82203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IÁO AN DIEN TU">
            <a:hlinkClick r:id="" action="ppaction://media"/>
            <a:extLst>
              <a:ext uri="{FF2B5EF4-FFF2-40B4-BE49-F238E27FC236}">
                <a16:creationId xmlns:a16="http://schemas.microsoft.com/office/drawing/2014/main" xmlns="" id="{09FA6D29-0E07-925E-E91D-4FA862C8E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8" y="0"/>
            <a:ext cx="12172122" cy="66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45A889-FD01-74E3-55FD-95231ADF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3E4412C-C3F3-EA3A-3135-AB9EE2F12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7576" cy="6858000"/>
          </a:xfrm>
        </p:spPr>
      </p:pic>
    </p:spTree>
    <p:extLst>
      <p:ext uri="{BB962C8B-B14F-4D97-AF65-F5344CB8AC3E}">
        <p14:creationId xmlns:p14="http://schemas.microsoft.com/office/powerpoint/2010/main" val="27657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51</Words>
  <Application>Microsoft Office PowerPoint</Application>
  <PresentationFormat>Widescreen</PresentationFormat>
  <Paragraphs>10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20</cp:revision>
  <dcterms:created xsi:type="dcterms:W3CDTF">2022-12-18T15:39:07Z</dcterms:created>
  <dcterms:modified xsi:type="dcterms:W3CDTF">2023-05-24T14:44:21Z</dcterms:modified>
</cp:coreProperties>
</file>