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87" r:id="rId2"/>
    <p:sldId id="383" r:id="rId3"/>
    <p:sldId id="337" r:id="rId4"/>
    <p:sldId id="363" r:id="rId5"/>
    <p:sldId id="364" r:id="rId6"/>
    <p:sldId id="365" r:id="rId7"/>
    <p:sldId id="366" r:id="rId8"/>
    <p:sldId id="368" r:id="rId9"/>
    <p:sldId id="386" r:id="rId10"/>
    <p:sldId id="373" r:id="rId11"/>
    <p:sldId id="401" r:id="rId12"/>
    <p:sldId id="371" r:id="rId13"/>
    <p:sldId id="403" r:id="rId14"/>
    <p:sldId id="384" r:id="rId15"/>
    <p:sldId id="315" r:id="rId16"/>
    <p:sldId id="409" r:id="rId17"/>
    <p:sldId id="406" r:id="rId18"/>
    <p:sldId id="293" r:id="rId19"/>
    <p:sldId id="294" r:id="rId20"/>
    <p:sldId id="295" r:id="rId21"/>
    <p:sldId id="273" r:id="rId22"/>
    <p:sldId id="296" r:id="rId23"/>
    <p:sldId id="395" r:id="rId24"/>
    <p:sldId id="382" r:id="rId25"/>
    <p:sldId id="349" r:id="rId26"/>
    <p:sldId id="351" r:id="rId27"/>
    <p:sldId id="354" r:id="rId28"/>
    <p:sldId id="381" r:id="rId29"/>
    <p:sldId id="380" r:id="rId30"/>
    <p:sldId id="394" r:id="rId31"/>
    <p:sldId id="356" r:id="rId32"/>
    <p:sldId id="358" r:id="rId33"/>
    <p:sldId id="379" r:id="rId34"/>
    <p:sldId id="404" r:id="rId35"/>
    <p:sldId id="343" r:id="rId36"/>
    <p:sldId id="408" r:id="rId37"/>
    <p:sldId id="390" r:id="rId38"/>
    <p:sldId id="407" r:id="rId39"/>
    <p:sldId id="376" r:id="rId40"/>
    <p:sldId id="378" r:id="rId41"/>
    <p:sldId id="279" r:id="rId42"/>
    <p:sldId id="402" r:id="rId43"/>
    <p:sldId id="393" r:id="rId44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66FFFF"/>
    <a:srgbClr val="66FF33"/>
    <a:srgbClr val="FF00FF"/>
    <a:srgbClr val="0099FF"/>
    <a:srgbClr val="99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905"/>
    <p:restoredTop sz="94728"/>
  </p:normalViewPr>
  <p:slideViewPr>
    <p:cSldViewPr showGuides="1">
      <p:cViewPr varScale="1">
        <p:scale>
          <a:sx n="38" d="100"/>
          <a:sy n="38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643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57" name="Rectangle 4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5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59" name="Rectangle 6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60" name="Rectangle 7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61" name="Rectangle 8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4" name="Rectangle 11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65" name="Rectangle 12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66" name="Rectangle 13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67" name="Rectangle 14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9" name="Rectangle 16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1" name="Rectangle 18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73" name="Rectangle 20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74" name="Rectangle 21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2075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74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74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" name="Rectangle 2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146435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33" name="Rectangle 4"/>
            <p:cNvSpPr/>
            <p:nvPr userDrawn="1"/>
          </p:nvSpPr>
          <p:spPr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5"/>
            <p:cNvSpPr/>
            <p:nvPr userDrawn="1"/>
          </p:nvSpPr>
          <p:spPr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35" name="Rectangle 6"/>
            <p:cNvSpPr/>
            <p:nvPr userDrawn="1"/>
          </p:nvSpPr>
          <p:spPr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36" name="Rectangle 7"/>
            <p:cNvSpPr/>
            <p:nvPr userDrawn="1"/>
          </p:nvSpPr>
          <p:spPr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37" name="Rectangle 8"/>
            <p:cNvSpPr/>
            <p:nvPr userDrawn="1"/>
          </p:nvSpPr>
          <p:spPr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6441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6442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0" name="Rectangle 11"/>
            <p:cNvSpPr/>
            <p:nvPr userDrawn="1"/>
          </p:nvSpPr>
          <p:spPr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41" name="Rectangle 12"/>
            <p:cNvSpPr/>
            <p:nvPr userDrawn="1"/>
          </p:nvSpPr>
          <p:spPr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42" name="Rectangle 13"/>
            <p:cNvSpPr/>
            <p:nvPr userDrawn="1"/>
          </p:nvSpPr>
          <p:spPr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43" name="Rectangle 14"/>
            <p:cNvSpPr/>
            <p:nvPr userDrawn="1"/>
          </p:nvSpPr>
          <p:spPr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6447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5" name="Rectangle 16"/>
            <p:cNvSpPr/>
            <p:nvPr userDrawn="1"/>
          </p:nvSpPr>
          <p:spPr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6449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7" name="Rectangle 18"/>
            <p:cNvSpPr/>
            <p:nvPr userDrawn="1"/>
          </p:nvSpPr>
          <p:spPr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46451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049" name="Rectangle 20"/>
            <p:cNvSpPr/>
            <p:nvPr userDrawn="1"/>
          </p:nvSpPr>
          <p:spPr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50" name="Rectangle 21"/>
            <p:cNvSpPr/>
            <p:nvPr userDrawn="1"/>
          </p:nvSpPr>
          <p:spPr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pPr lvl="0"/>
              <a:endParaRPr dirty="0">
                <a:latin typeface="Times New Roman" panose="02020603050405020304" pitchFamily="18" charset="0"/>
              </a:endParaRPr>
            </a:p>
          </p:txBody>
        </p:sp>
        <p:sp>
          <p:nvSpPr>
            <p:cNvPr id="1051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0" b="0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55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64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64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64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64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Tahoma" panose="020B060403050404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64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phuly.edu.vn/bacho/hoctap.htm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audio" Target="file:///E:\giai%20tri%201\nhac%20moi\VIeng-Lang-Bac.mp3" TargetMode="External"/><Relationship Id="rId1" Type="http://schemas.microsoft.com/office/2007/relationships/media" Target="file:///E:\giai%20tri%201\nhac%20moi\VIeng-Lang-Bac.mp3" TargetMode="Externa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media" Target="file:///C:\Users\Windows7\Desktop\anh%20bac%20ho\Cut_Dem%20Qua%20Em%20Mo%20Gap%20Bac%20Ho%20-%20Be%20Bao%20An.mp3" TargetMode="External"/><Relationship Id="rId7" Type="http://schemas.openxmlformats.org/officeDocument/2006/relationships/image" Target="../media/image33.png"/><Relationship Id="rId2" Type="http://schemas.openxmlformats.org/officeDocument/2006/relationships/audio" Target="file:///F:\anh%20bac%20ho\Nho%20On%20Bac%20-%20Various%20Artists.mp3" TargetMode="External"/><Relationship Id="rId1" Type="http://schemas.microsoft.com/office/2007/relationships/media" Target="file:///F:\anh%20bac%20ho\Nho%20On%20Bac%20-%20Various%20Artists.mp3" TargetMode="External"/><Relationship Id="rId6" Type="http://schemas.openxmlformats.org/officeDocument/2006/relationships/image" Target="../media/image49.png"/><Relationship Id="rId11" Type="http://schemas.openxmlformats.org/officeDocument/2006/relationships/image" Target="../media/image50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6.png"/><Relationship Id="rId4" Type="http://schemas.openxmlformats.org/officeDocument/2006/relationships/audio" Target="file:///C:\Users\Windows7\Desktop\anh%20bac%20ho\Cut_Dem%20Qua%20Em%20Mo%20Gap%20Bac%20Ho%20-%20Be%20Bao%20An.mp3" TargetMode="External"/><Relationship Id="rId9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Windows7\Desktop\anh%20bac%20ho\Cut_24.mp3" TargetMode="External"/><Relationship Id="rId1" Type="http://schemas.microsoft.com/office/2007/relationships/media" Target="file:///C:\Users\Windows7\Desktop\anh%20bac%20ho\Cut_24.mp3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vert="horz" wrap="square" lIns="91440" tIns="45720" rIns="91440" bIns="45720" anchor="ctr" anchorCtr="1"/>
          <a:lstStyle/>
          <a:p>
            <a:endParaRPr sz="42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grpSp>
        <p:nvGrpSpPr>
          <p:cNvPr id="3076" name="Group 4"/>
          <p:cNvGrpSpPr/>
          <p:nvPr/>
        </p:nvGrpSpPr>
        <p:grpSpPr>
          <a:xfrm>
            <a:off x="0" y="26625"/>
            <a:ext cx="9144000" cy="6815500"/>
            <a:chOff x="0" y="0"/>
            <a:chExt cx="5760" cy="4320"/>
          </a:xfrm>
        </p:grpSpPr>
        <p:grpSp>
          <p:nvGrpSpPr>
            <p:cNvPr id="3079" name="Group 2"/>
            <p:cNvGrpSpPr/>
            <p:nvPr/>
          </p:nvGrpSpPr>
          <p:grpSpPr>
            <a:xfrm>
              <a:off x="0" y="0"/>
              <a:ext cx="5760" cy="4320"/>
              <a:chOff x="0" y="0"/>
              <a:chExt cx="5760" cy="4333"/>
            </a:xfrm>
          </p:grpSpPr>
          <p:pic>
            <p:nvPicPr>
              <p:cNvPr id="3104" name="Picture 3" descr="N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0" y="4214"/>
                <a:ext cx="5747" cy="11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05" name="Picture 4" descr="N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H="1" flipV="1">
                <a:off x="3562" y="2109"/>
                <a:ext cx="4283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06" name="Picture 5" descr="N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 flipH="1" flipV="1">
                <a:off x="-2085" y="2122"/>
                <a:ext cx="4283" cy="11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107" name="Picture 6" descr="N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0" y="0"/>
                <a:ext cx="5747" cy="119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80" name="Group 10"/>
            <p:cNvGrpSpPr/>
            <p:nvPr/>
          </p:nvGrpSpPr>
          <p:grpSpPr>
            <a:xfrm>
              <a:off x="96" y="96"/>
              <a:ext cx="5624" cy="4173"/>
              <a:chOff x="96" y="96"/>
              <a:chExt cx="5624" cy="4173"/>
            </a:xfrm>
          </p:grpSpPr>
          <p:sp>
            <p:nvSpPr>
              <p:cNvPr id="3081" name="Rectangle 11"/>
              <p:cNvSpPr/>
              <p:nvPr/>
            </p:nvSpPr>
            <p:spPr>
              <a:xfrm>
                <a:off x="238" y="149"/>
                <a:ext cx="5284" cy="4120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3082" name="Group 7"/>
              <p:cNvGrpSpPr/>
              <p:nvPr/>
            </p:nvGrpSpPr>
            <p:grpSpPr>
              <a:xfrm>
                <a:off x="1344" y="3504"/>
                <a:ext cx="3120" cy="642"/>
                <a:chOff x="977" y="3582"/>
                <a:chExt cx="3727" cy="642"/>
              </a:xfrm>
            </p:grpSpPr>
            <p:pic>
              <p:nvPicPr>
                <p:cNvPr id="3099" name="Picture 8" descr="FLOWRBOX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70" y="3582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00" name="Picture 9" descr="FLOWRBOX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37" y="3582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01" name="Picture 10" descr="FLOWRBOX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1" y="3582"/>
                  <a:ext cx="769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02" name="Picture 11" descr="FLOWRBOX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665" y="3582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103" name="Picture 12" descr="FLOWRBOX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7" y="3603"/>
                  <a:ext cx="767" cy="62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3083" name="Picture 24" descr="729747d8za2kbusq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" y="3264"/>
                <a:ext cx="1152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4" name="Picture 28" descr="Flower-06-jun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" y="96"/>
                <a:ext cx="528" cy="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5" name="Picture 31" descr="Flower-06-june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8" y="96"/>
                <a:ext cx="528" cy="40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86" name="WordArt 21"/>
              <p:cNvSpPr>
                <a:spLocks noTextEdit="1"/>
              </p:cNvSpPr>
              <p:nvPr/>
            </p:nvSpPr>
            <p:spPr>
              <a:xfrm>
                <a:off x="1099" y="745"/>
                <a:ext cx="3669" cy="1165"/>
              </a:xfrm>
              <a:prstGeom prst="rect">
                <a:avLst/>
              </a:prstGeom>
            </p:spPr>
            <p:txBody>
              <a:bodyPr wrap="none" fromWordArt="1">
                <a:prstTxWarp prst="textDeflate">
                  <a:avLst>
                    <a:gd name="adj" fmla="val 28139"/>
                  </a:avLst>
                </a:prstTxWarp>
                <a:normAutofit/>
              </a:bodyPr>
              <a:lstStyle/>
              <a:p>
                <a:pPr algn="ctr"/>
                <a:endParaRPr lang="en-US" sz="2000" b="1">
                  <a:ln w="9525" cap="flat" cmpd="sng">
                    <a:solidFill>
                      <a:srgbClr val="0000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66"/>
                  </a:solidFill>
                  <a:effectLst>
                    <a:outerShdw dist="35921" dir="2699999" algn="ctr" rotWithShape="0">
                      <a:srgbClr val="FF66FF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n-US" sz="2000" b="1">
                    <a:ln w="9525" cap="flat" cmpd="sng">
                      <a:solidFill>
                        <a:srgbClr val="0000CC"/>
                      </a:solidFill>
                      <a:prstDash val="solid"/>
                      <a:headEnd type="none" w="med" len="med"/>
                      <a:tailEnd type="none" w="med" len="med"/>
                    </a:ln>
                    <a:solidFill>
                      <a:srgbClr val="FF0066"/>
                    </a:solidFill>
                    <a:effectLst>
                      <a:outerShdw dist="35921" dir="2699999" algn="ctr" rotWithShape="0">
                        <a:srgbClr val="FF66FF"/>
                      </a:outerShdw>
                    </a:effectLst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LĨNH VỰC: PHÁT TRIỂN NGÔN NGỮ</a:t>
                </a:r>
              </a:p>
              <a:p>
                <a:pPr algn="ctr"/>
                <a:endParaRPr lang="en-US" sz="2000" b="1">
                  <a:ln w="9525" cap="flat" cmpd="sng">
                    <a:solidFill>
                      <a:srgbClr val="0000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66"/>
                  </a:solidFill>
                  <a:effectLst>
                    <a:outerShdw dist="35921" dir="2699999" algn="ctr" rotWithShape="0">
                      <a:srgbClr val="FF66FF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87" name="Rectangle 22"/>
              <p:cNvSpPr/>
              <p:nvPr/>
            </p:nvSpPr>
            <p:spPr>
              <a:xfrm>
                <a:off x="488" y="359"/>
                <a:ext cx="4896" cy="480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 anchorCtr="1"/>
              <a:lstStyle/>
              <a:p>
                <a:r>
                  <a:rPr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PHÒNG GIÁO DỤC  VÀ ĐÀO TẠO </a:t>
                </a:r>
                <a:r>
                  <a:rPr lang="en-US"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THỊ XÃ BUÔN HỒ</a:t>
                </a:r>
                <a:r>
                  <a:rPr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br>
                  <a:rPr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</a:br>
                <a:r>
                  <a:rPr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TRƯỜNG M</a:t>
                </a:r>
                <a:r>
                  <a:rPr lang="en-US"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ẪU</a:t>
                </a:r>
                <a:r>
                  <a:rPr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HOA </a:t>
                </a:r>
                <a:r>
                  <a:rPr lang="en-US" sz="15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BAN</a:t>
                </a:r>
              </a:p>
            </p:txBody>
          </p:sp>
          <p:pic>
            <p:nvPicPr>
              <p:cNvPr id="3088" name="Picture 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4" y="1392"/>
                <a:ext cx="2188" cy="101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89" name="Text Box 24"/>
              <p:cNvSpPr txBox="1"/>
              <p:nvPr/>
            </p:nvSpPr>
            <p:spPr>
              <a:xfrm>
                <a:off x="1282" y="2487"/>
                <a:ext cx="3360" cy="545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Chủ</a:t>
                </a:r>
                <a:r>
                  <a:rPr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đề</a:t>
                </a:r>
                <a:r>
                  <a:rPr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: </a:t>
                </a: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Quê</a:t>
                </a:r>
                <a:r>
                  <a:rPr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Hương</a:t>
                </a:r>
                <a:r>
                  <a:rPr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Đất</a:t>
                </a:r>
                <a:r>
                  <a:rPr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Nước</a:t>
                </a:r>
                <a:r>
                  <a:rPr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, </a:t>
                </a: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Bác</a:t>
                </a:r>
                <a:r>
                  <a:rPr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sz="20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Hồ</a:t>
                </a:r>
                <a:endParaRPr sz="2000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endParaRPr sz="2000" b="1">
                  <a:solidFill>
                    <a:srgbClr val="0000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Rectangle 25"/>
              <p:cNvSpPr/>
              <p:nvPr/>
            </p:nvSpPr>
            <p:spPr>
              <a:xfrm>
                <a:off x="1344" y="3024"/>
                <a:ext cx="3792" cy="384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342900" indent="-3429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</a:pPr>
                <a:r>
                  <a:rPr lang="en-US" sz="4000" dirty="0" err="1">
                    <a:solidFill>
                      <a:srgbClr val="0000CC"/>
                    </a:solidFill>
                    <a:latin typeface=".VnAristote" panose="020B7200000000000000" pitchFamily="34" charset="0"/>
                  </a:rPr>
                  <a:t>   </a:t>
                </a:r>
                <a:r>
                  <a:rPr lang="en-US" sz="4000" dirty="0" err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GIAO VIEN</a:t>
                </a:r>
                <a:r>
                  <a:rPr sz="40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: </a:t>
                </a: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H NUÊT AYUN </a:t>
                </a:r>
              </a:p>
              <a:p>
                <a:pPr marL="342900" indent="-342900" algn="l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</a:pPr>
                <a:r>
                  <a:rPr lang="en-US" sz="280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                       LỚP: </a:t>
                </a:r>
                <a:r>
                  <a:rPr lang="en-US" sz="280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CHỒI GHÉP</a:t>
                </a:r>
                <a:endParaRPr lang="en-US" sz="2800">
                  <a:solidFill>
                    <a:srgbClr val="0000CC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3091" name="Rectangle 26"/>
              <p:cNvSpPr/>
              <p:nvPr/>
            </p:nvSpPr>
            <p:spPr>
              <a:xfrm>
                <a:off x="1392" y="2736"/>
                <a:ext cx="3552" cy="384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342900" indent="-342900" algn="ctr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</a:pPr>
                <a:r>
                  <a:rPr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ĐỀ TÀI: BÁC HỒ CỦA EM</a:t>
                </a:r>
              </a:p>
            </p:txBody>
          </p:sp>
          <p:pic>
            <p:nvPicPr>
              <p:cNvPr id="3092" name="Picture 24" descr="729747d8za2kbusq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68" y="3270"/>
                <a:ext cx="1152" cy="91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93" name="Group 28"/>
              <p:cNvGrpSpPr/>
              <p:nvPr/>
            </p:nvGrpSpPr>
            <p:grpSpPr>
              <a:xfrm>
                <a:off x="4704" y="1680"/>
                <a:ext cx="903" cy="1008"/>
                <a:chOff x="4512" y="2688"/>
                <a:chExt cx="663" cy="960"/>
              </a:xfrm>
            </p:grpSpPr>
            <p:pic>
              <p:nvPicPr>
                <p:cNvPr id="3097" name="Picture 29" descr="Blume10T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8752848">
                  <a:off x="4800" y="2688"/>
                  <a:ext cx="375" cy="4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98" name="Picture 30" descr="1313_animado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12" y="3072"/>
                  <a:ext cx="476" cy="5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grpSp>
            <p:nvGrpSpPr>
              <p:cNvPr id="3094" name="Group 31"/>
              <p:cNvGrpSpPr/>
              <p:nvPr/>
            </p:nvGrpSpPr>
            <p:grpSpPr>
              <a:xfrm>
                <a:off x="480" y="1824"/>
                <a:ext cx="912" cy="1056"/>
                <a:chOff x="528" y="2256"/>
                <a:chExt cx="720" cy="855"/>
              </a:xfrm>
            </p:grpSpPr>
            <p:pic>
              <p:nvPicPr>
                <p:cNvPr id="3095" name="Picture 32" descr="1313_animado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8967448">
                  <a:off x="528" y="2256"/>
                  <a:ext cx="476" cy="57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96" name="Picture 33" descr="Blume10T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rot="-6198735">
                  <a:off x="820" y="2683"/>
                  <a:ext cx="375" cy="4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pic>
        <p:nvPicPr>
          <p:cNvPr id="3077" name="Picture 12" descr="200709100130143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" y="152083"/>
            <a:ext cx="1179513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2" descr="200709100130143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4788" y="0"/>
            <a:ext cx="1179512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12292" name="Picture 4" descr="bh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13316" name="Picture 4" descr="bh VÕìI THIÊìU NHI T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14340" name="Picture 4" descr="bac ho mua ha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16388" name="Picture 2" descr="EJ023"/>
          <p:cNvPicPr>
            <a:picLocks noChangeAspect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-152400"/>
            <a:ext cx="9906000" cy="6858000"/>
          </a:xfrm>
          <a:prstGeom prst="rect">
            <a:avLst/>
          </a:prstGeom>
          <a:solidFill>
            <a:srgbClr val="0000CC"/>
          </a:solidFill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2743200" y="1524000"/>
            <a:ext cx="4419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0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35921" dir="2699999" algn="ctr" rotWithShape="0">
                  <a:srgbClr val="FF66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algn="ctr" rotWithShape="0">
                    <a:srgbClr val="FF66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Bác Hồ của em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6" descr="zinn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1573213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7" descr="zinn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13" y="4927600"/>
            <a:ext cx="1576387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9" descr="4898DBC5BEA843B582E10C5800F24F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81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10" descr="4898DBC5BEA843B582E10C5800F24F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43950" y="0"/>
            <a:ext cx="4000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11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524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2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13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4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5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63246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16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1" name="Picture 8" descr="BH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905000"/>
            <a:ext cx="23622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3" name="WordArt 20"/>
          <p:cNvSpPr>
            <a:spLocks noTextEdit="1"/>
          </p:cNvSpPr>
          <p:nvPr/>
        </p:nvSpPr>
        <p:spPr>
          <a:xfrm>
            <a:off x="2895600" y="1066800"/>
            <a:ext cx="5575935" cy="494792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normAutofit fontScale="75000"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thơ  Bác Hồ  của  em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Khi  em  ra đời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Đã  không  còn  Bác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Chỉ  còn  tiếng  hát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Chỉ  còn l ời  ca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Chỉ  còn  câu  chuyện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Chỉ  còn  bài  thơ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Mà  em  vẫn  t hấy  Bác  sao  rất  gần</a:t>
            </a: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Năm  điều  Bác  dạy  mãi  còn  vang  ngân.</a:t>
            </a:r>
          </a:p>
          <a:p>
            <a:pPr algn="ctr"/>
            <a:endParaRPr lang="en-US" sz="3600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 giả: Phan Thị Thanh Nhàn</a:t>
            </a:r>
            <a:r>
              <a:rPr lang="en-US" sz="5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17424" name="Picture 22" descr="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295400"/>
            <a:ext cx="35814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58369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dirty="0">
              <a:effectLst/>
            </a:endParaRPr>
          </a:p>
        </p:txBody>
      </p:sp>
      <p:sp>
        <p:nvSpPr>
          <p:cNvPr id="58371" name="Text Placeholder 583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>
              <a:effectLst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6" descr="zinn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1573213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7" descr="zinni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13" y="4927600"/>
            <a:ext cx="1576387" cy="193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9" descr="4898DBC5BEA843B582E10C5800F24F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381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0" descr="4898DBC5BEA843B582E10C5800F24FA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743950" y="0"/>
            <a:ext cx="400050" cy="149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11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524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12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13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4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5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63246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6" descr="Heart-and-Ros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6172200"/>
            <a:ext cx="2743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8" descr="BH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863" y="914400"/>
            <a:ext cx="3641725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22" descr="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0"/>
            <a:ext cx="57912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/>
          <p:nvPr/>
        </p:nvSpPr>
        <p:spPr>
          <a:xfrm>
            <a:off x="1547813" y="5478463"/>
            <a:ext cx="38623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ahoma" panose="020B0604030504040204" pitchFamily="34" charset="0"/>
            </a:endParaRPr>
          </a:p>
        </p:txBody>
      </p:sp>
      <p:sp>
        <p:nvSpPr>
          <p:cNvPr id="256006" name="Text Box 6"/>
          <p:cNvSpPr txBox="1"/>
          <p:nvPr/>
        </p:nvSpPr>
        <p:spPr>
          <a:xfrm>
            <a:off x="2590800" y="3657600"/>
            <a:ext cx="5410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FF00FF"/>
                </a:solidFill>
                <a:latin typeface="Tahoma" panose="020B0604030504040204" pitchFamily="34" charset="0"/>
              </a:rPr>
              <a:t>Khi em ra đời .</a:t>
            </a: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FF00FF"/>
                </a:solidFill>
                <a:latin typeface="Tahoma" panose="020B0604030504040204" pitchFamily="34" charset="0"/>
              </a:rPr>
              <a:t>   Đã không còn Bác</a:t>
            </a:r>
            <a:r>
              <a:rPr sz="3200" dirty="0">
                <a:solidFill>
                  <a:srgbClr val="0000CC"/>
                </a:solidFill>
                <a:latin typeface="Tahoma" panose="020B0604030504040204" pitchFamily="34" charset="0"/>
              </a:rPr>
              <a:t> .</a:t>
            </a:r>
          </a:p>
        </p:txBody>
      </p:sp>
      <p:pic>
        <p:nvPicPr>
          <p:cNvPr id="19460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250" y="60960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6" name="Group 15"/>
          <p:cNvGrpSpPr/>
          <p:nvPr/>
        </p:nvGrpSpPr>
        <p:grpSpPr>
          <a:xfrm>
            <a:off x="0" y="381000"/>
            <a:ext cx="8153400" cy="6629400"/>
            <a:chOff x="0" y="240"/>
            <a:chExt cx="5136" cy="4176"/>
          </a:xfrm>
        </p:grpSpPr>
        <p:pic>
          <p:nvPicPr>
            <p:cNvPr id="19468" name="Picture 4" descr="nha quan tro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40"/>
              <a:ext cx="5136" cy="41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9" name="Picture 16" descr="q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40"/>
              <a:ext cx="1776" cy="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7033" name="Text Box 9"/>
          <p:cNvSpPr txBox="1"/>
          <p:nvPr/>
        </p:nvSpPr>
        <p:spPr>
          <a:xfrm>
            <a:off x="2514600" y="5562600"/>
            <a:ext cx="4114800" cy="52197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8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6" grpId="0"/>
      <p:bldP spid="25703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53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7315200" cy="297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3" name="Group 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485" name="Picture 4" descr="hborder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8" descr="untitle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" y="528"/>
              <a:ext cx="4608" cy="27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7" name="Text Box 9"/>
            <p:cNvSpPr txBox="1"/>
            <p:nvPr/>
          </p:nvSpPr>
          <p:spPr>
            <a:xfrm>
              <a:off x="1584" y="3264"/>
              <a:ext cx="259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dirty="0">
                  <a:latin typeface="Tahoma" panose="020B0604030504040204" pitchFamily="34" charset="0"/>
                </a:rPr>
                <a:t>  </a:t>
              </a:r>
              <a:endParaRPr sz="36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484" name="Rectangle 9"/>
          <p:cNvSpPr/>
          <p:nvPr/>
        </p:nvSpPr>
        <p:spPr>
          <a:xfrm>
            <a:off x="2290763" y="4953000"/>
            <a:ext cx="4562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800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4099" name="Picture 2" descr="EJ023"/>
          <p:cNvPicPr>
            <a:picLocks noChangeAspect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WordArt 5"/>
          <p:cNvSpPr>
            <a:spLocks noTextEdit="1"/>
          </p:cNvSpPr>
          <p:nvPr/>
        </p:nvSpPr>
        <p:spPr>
          <a:xfrm>
            <a:off x="2286000" y="1524000"/>
            <a:ext cx="5029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4000" b="1">
              <a:ln w="9525" cap="flat" cmpd="sng">
                <a:solidFill>
                  <a:srgbClr val="0000CC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35921" dir="2699999" algn="ctr" rotWithShape="0">
                  <a:srgbClr val="FF66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000" b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algn="ctr" rotWithShape="0">
                    <a:srgbClr val="FF66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Bác Hồ kính yêu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6"/>
          <p:cNvSpPr txBox="1"/>
          <p:nvPr/>
        </p:nvSpPr>
        <p:spPr>
          <a:xfrm>
            <a:off x="2667000" y="6172200"/>
            <a:ext cx="487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ahoma" panose="020B0604030504040204" pitchFamily="34" charset="0"/>
            </a:endParaRPr>
          </a:p>
        </p:txBody>
      </p:sp>
      <p:pic>
        <p:nvPicPr>
          <p:cNvPr id="21507" name="Picture 54" descr="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55" descr="18-01-09_16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"/>
            <a:ext cx="64770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7"/>
          <p:cNvSpPr txBox="1"/>
          <p:nvPr/>
        </p:nvSpPr>
        <p:spPr>
          <a:xfrm>
            <a:off x="2133600" y="4948238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8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8" descr="Frames PPT 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531" name="Group 8"/>
          <p:cNvGrpSpPr/>
          <p:nvPr/>
        </p:nvGrpSpPr>
        <p:grpSpPr>
          <a:xfrm>
            <a:off x="0" y="0"/>
            <a:ext cx="9155113" cy="6858000"/>
            <a:chOff x="0" y="0"/>
            <a:chExt cx="5766" cy="4320"/>
          </a:xfrm>
        </p:grpSpPr>
        <p:pic>
          <p:nvPicPr>
            <p:cNvPr id="22532" name="Picture 45" descr="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3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" y="576"/>
              <a:ext cx="3936" cy="33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4" name="Text Box 47"/>
            <p:cNvSpPr txBox="1"/>
            <p:nvPr/>
          </p:nvSpPr>
          <p:spPr>
            <a:xfrm>
              <a:off x="1392" y="3120"/>
              <a:ext cx="302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800" b="1" dirty="0">
                <a:solidFill>
                  <a:srgbClr val="FF0066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7"/>
          <p:cNvGrpSpPr/>
          <p:nvPr/>
        </p:nvGrpSpPr>
        <p:grpSpPr>
          <a:xfrm>
            <a:off x="0" y="76200"/>
            <a:ext cx="9296400" cy="6858000"/>
            <a:chOff x="0" y="0"/>
            <a:chExt cx="5856" cy="4320"/>
          </a:xfrm>
        </p:grpSpPr>
        <p:pic>
          <p:nvPicPr>
            <p:cNvPr id="23555" name="Picture 12" descr="hborder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856" cy="432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3556" name="Group 13"/>
            <p:cNvGrpSpPr/>
            <p:nvPr/>
          </p:nvGrpSpPr>
          <p:grpSpPr>
            <a:xfrm>
              <a:off x="48" y="600"/>
              <a:ext cx="5328" cy="2753"/>
              <a:chOff x="27" y="2332"/>
              <a:chExt cx="2592" cy="1518"/>
            </a:xfrm>
          </p:grpSpPr>
          <p:pic>
            <p:nvPicPr>
              <p:cNvPr id="1027" name="Picture 3" descr="C:\Documents and Settings\LeQuangHe\Desktop\ho chi minh\Pic23572[1]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4" y="2332"/>
                <a:ext cx="1365" cy="110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3558" name="Text Box 15"/>
              <p:cNvSpPr txBox="1"/>
              <p:nvPr/>
            </p:nvSpPr>
            <p:spPr>
              <a:xfrm>
                <a:off x="27" y="3669"/>
                <a:ext cx="2592" cy="18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sz="2800" b="1" dirty="0">
                  <a:solidFill>
                    <a:srgbClr val="FF0066"/>
                  </a:solidFill>
                  <a:latin typeface=".VnAvant" pitchFamily="34" charset="0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24579" name="Picture 4" descr="BCJ004OXW8BC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2400"/>
            <a:ext cx="9144000" cy="7086600"/>
          </a:xfrm>
          <a:ln/>
        </p:spPr>
      </p:pic>
      <p:sp>
        <p:nvSpPr>
          <p:cNvPr id="3" name="Content Placeholder 2"/>
          <p:cNvSpPr/>
          <p:nvPr/>
        </p:nvSpPr>
        <p:spPr bwMode="auto">
          <a:xfrm>
            <a:off x="609600" y="17526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endParaRPr sz="6600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sz="6600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 nội dung</a:t>
            </a:r>
            <a:endParaRPr sz="6600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>
              <a:effectLst/>
            </a:endParaRPr>
          </a:p>
        </p:txBody>
      </p:sp>
      <p:pic>
        <p:nvPicPr>
          <p:cNvPr id="25603" name="Picture 4" descr="BCJ004OXW8BC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2400"/>
            <a:ext cx="9144000" cy="7086600"/>
          </a:xfrm>
          <a:ln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301750" y="2976563"/>
            <a:ext cx="65405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Sự</a:t>
            </a:r>
            <a:r>
              <a:rPr sz="4000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tiếc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nuối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khi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ra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đời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đã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còn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gặp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sz="4000" err="1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Bác</a:t>
            </a:r>
            <a:r>
              <a:rPr sz="400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sz="400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081088" y="2063750"/>
            <a:ext cx="71215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Trích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dẫn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Đàm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thoại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/>
          <p:nvPr/>
        </p:nvSpPr>
        <p:spPr>
          <a:xfrm>
            <a:off x="1547813" y="5478463"/>
            <a:ext cx="38623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ahoma" panose="020B0604030504040204" pitchFamily="34" charset="0"/>
            </a:endParaRPr>
          </a:p>
        </p:txBody>
      </p:sp>
      <p:sp>
        <p:nvSpPr>
          <p:cNvPr id="339972" name="Text Box 4"/>
          <p:cNvSpPr txBox="1"/>
          <p:nvPr/>
        </p:nvSpPr>
        <p:spPr>
          <a:xfrm>
            <a:off x="2590800" y="3657600"/>
            <a:ext cx="5410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FF00FF"/>
                </a:solidFill>
                <a:latin typeface="Tahoma" panose="020B0604030504040204" pitchFamily="34" charset="0"/>
              </a:rPr>
              <a:t>Khi em ra đời .</a:t>
            </a:r>
          </a:p>
          <a:p>
            <a:pPr>
              <a:spcBef>
                <a:spcPct val="50000"/>
              </a:spcBef>
            </a:pPr>
            <a:r>
              <a:rPr sz="3200" dirty="0">
                <a:solidFill>
                  <a:srgbClr val="FF00FF"/>
                </a:solidFill>
                <a:latin typeface="Tahoma" panose="020B0604030504040204" pitchFamily="34" charset="0"/>
              </a:rPr>
              <a:t>   Đã không còn Bác</a:t>
            </a:r>
            <a:r>
              <a:rPr sz="3200" dirty="0">
                <a:solidFill>
                  <a:srgbClr val="0000CC"/>
                </a:solidFill>
                <a:latin typeface="Tahoma" panose="020B0604030504040204" pitchFamily="34" charset="0"/>
              </a:rPr>
              <a:t> .</a:t>
            </a:r>
          </a:p>
        </p:txBody>
      </p:sp>
      <p:pic>
        <p:nvPicPr>
          <p:cNvPr id="26628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720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15" descr="2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7250" y="609600"/>
            <a:ext cx="666750" cy="6572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6634" name="Group 14"/>
          <p:cNvGrpSpPr/>
          <p:nvPr/>
        </p:nvGrpSpPr>
        <p:grpSpPr>
          <a:xfrm>
            <a:off x="0" y="0"/>
            <a:ext cx="9144000" cy="6972300"/>
            <a:chOff x="0" y="0"/>
            <a:chExt cx="5136" cy="4392"/>
          </a:xfrm>
        </p:grpSpPr>
        <p:pic>
          <p:nvPicPr>
            <p:cNvPr id="26636" name="Picture 2" descr="nha quan tro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13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7" name="Picture 11" descr="q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640"/>
              <a:ext cx="1776" cy="175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57033" name="Text Box 9"/>
          <p:cNvSpPr txBox="1"/>
          <p:nvPr/>
        </p:nvSpPr>
        <p:spPr>
          <a:xfrm>
            <a:off x="3073400" y="5562600"/>
            <a:ext cx="4114800" cy="52197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8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57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/>
      <p:bldP spid="25703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530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7315200" cy="2971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1" name="Group 8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7653" name="Picture 2" descr="hborder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4" name="Picture 4" descr="untitle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" y="528"/>
              <a:ext cx="4608" cy="273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652" name="Rectangle 9"/>
          <p:cNvSpPr/>
          <p:nvPr/>
        </p:nvSpPr>
        <p:spPr>
          <a:xfrm>
            <a:off x="2290763" y="4953000"/>
            <a:ext cx="45624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2800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/>
          <p:nvPr/>
        </p:nvSpPr>
        <p:spPr>
          <a:xfrm>
            <a:off x="2667000" y="6172200"/>
            <a:ext cx="4876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Tahoma" panose="020B0604030504040204" pitchFamily="34" charset="0"/>
            </a:endParaRPr>
          </a:p>
        </p:txBody>
      </p:sp>
      <p:grpSp>
        <p:nvGrpSpPr>
          <p:cNvPr id="28675" name="Group 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8676" name="Group 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8678" name="Picture 2" descr="6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679" name="Picture 3" descr="18-01-09_160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" y="240"/>
                <a:ext cx="4080" cy="3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8677" name="Text Box 5"/>
            <p:cNvSpPr txBox="1"/>
            <p:nvPr/>
          </p:nvSpPr>
          <p:spPr>
            <a:xfrm>
              <a:off x="1344" y="3494"/>
              <a:ext cx="302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2800" b="1" dirty="0">
                <a:solidFill>
                  <a:srgbClr val="FF0066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29700" name="Picture 4" descr="BCJ004OXW8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1295400"/>
            <a:ext cx="8991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Khi em sinh ra có còn gặp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 Hồ không? Vì sao?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- Bác Hồ đã mất nhưng Bác để lại cho chúng ta những gì?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pic>
        <p:nvPicPr>
          <p:cNvPr id="30723" name="Picture 4" descr="BCJ004OXW8BC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219200" y="1600200"/>
            <a:ext cx="7924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Luyện từ khó: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Ra đời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Lời ca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7315200" cy="5791200"/>
          </a:xfrm>
        </p:spPr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683" name="Picture 3" descr="2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pic>
        <p:nvPicPr>
          <p:cNvPr id="31747" name="Picture 4" descr="BCJ004OXW8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/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None/>
            </a:pPr>
            <a:r>
              <a:rPr sz="3600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</a:rPr>
              <a:t>     Bác hồ của chúng ta đã mất nhưng hình</a:t>
            </a: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80000"/>
              <a:buNone/>
            </a:pPr>
            <a:r>
              <a:rPr sz="3600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ảnh về Bác rất gần gũi v</a:t>
            </a:r>
            <a:r>
              <a:rPr sz="3600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chan chứa yêu thương, Những lời dạy  của Bác vẫn còn vang mãi trong lòng bé thơ.</a:t>
            </a:r>
            <a:endParaRPr sz="3600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rames PPT 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1" name="Group 8"/>
          <p:cNvGrpSpPr/>
          <p:nvPr/>
        </p:nvGrpSpPr>
        <p:grpSpPr>
          <a:xfrm>
            <a:off x="-11112" y="-228600"/>
            <a:ext cx="9155112" cy="7086600"/>
            <a:chOff x="0" y="0"/>
            <a:chExt cx="5766" cy="4320"/>
          </a:xfrm>
        </p:grpSpPr>
        <p:pic>
          <p:nvPicPr>
            <p:cNvPr id="32773" name="Picture 3" descr="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76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4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6" y="576"/>
              <a:ext cx="3936" cy="33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2772" name="Text Box 5"/>
          <p:cNvSpPr txBox="1"/>
          <p:nvPr/>
        </p:nvSpPr>
        <p:spPr>
          <a:xfrm>
            <a:off x="2201863" y="4889500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8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border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49187" name="Group 3"/>
          <p:cNvGrpSpPr/>
          <p:nvPr/>
        </p:nvGrpSpPr>
        <p:grpSpPr>
          <a:xfrm>
            <a:off x="457200" y="951714"/>
            <a:ext cx="8458200" cy="4449394"/>
            <a:chOff x="144" y="2332"/>
            <a:chExt cx="2592" cy="1545"/>
          </a:xfrm>
        </p:grpSpPr>
        <p:pic>
          <p:nvPicPr>
            <p:cNvPr id="1027" name="Picture 3" descr="C:\Documents and Settings\LeQuangHe\Desktop\ho chi minh\Pic23572[1]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4" y="2332"/>
              <a:ext cx="1365" cy="11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3797" name="Text Box 5"/>
            <p:cNvSpPr txBox="1"/>
            <p:nvPr/>
          </p:nvSpPr>
          <p:spPr>
            <a:xfrm>
              <a:off x="144" y="3696"/>
              <a:ext cx="2592" cy="1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sz="2800" b="1" dirty="0">
                <a:solidFill>
                  <a:srgbClr val="FF0066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34819" name="Picture 4" descr="BCJ004OXW8BC"/>
          <p:cNvPicPr>
            <a:picLocks noGrp="1" noChangeAspect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52400"/>
            <a:ext cx="9601200" cy="7010400"/>
          </a:xfrm>
          <a:ln/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609600" y="2057400"/>
            <a:ext cx="86868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Bác Hồ đã đi xa nhưng hình ảnh và tình cảm của Bác vẫn còn với bé như thế nào?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 ơn Bác bé nhớ điều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*Giải nghĩa từ “Vang ngân”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Âm vang như kéo dài không rứt, ngân xa mãi được gọi là vang ngân.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8" name="Picture 4" descr="BCJ004OXW8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Text Box 6"/>
          <p:cNvSpPr txBox="1"/>
          <p:nvPr/>
        </p:nvSpPr>
        <p:spPr>
          <a:xfrm>
            <a:off x="457200" y="2743200"/>
            <a:ext cx="86868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4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  <a:r>
              <a:rPr sz="4800" b="1" dirty="0">
                <a:solidFill>
                  <a:srgbClr val="FF3300"/>
                </a:solidFill>
                <a:latin typeface=".VnArabia" pitchFamily="34" charset="0"/>
              </a:rPr>
              <a:t>  </a:t>
            </a:r>
            <a:r>
              <a:rPr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BÉ ĐỌC THƠ DIỄN CẢM </a:t>
            </a:r>
            <a:r>
              <a:rPr sz="4800" b="1" dirty="0">
                <a:solidFill>
                  <a:srgbClr val="FF3300"/>
                </a:solidFill>
                <a:latin typeface=".VnTime" panose="020B7200000000000000" pitchFamily="34" charset="0"/>
              </a:rPr>
              <a:t> </a:t>
            </a:r>
          </a:p>
        </p:txBody>
      </p:sp>
      <p:grpSp>
        <p:nvGrpSpPr>
          <p:cNvPr id="36870" name="Group 7"/>
          <p:cNvGrpSpPr/>
          <p:nvPr/>
        </p:nvGrpSpPr>
        <p:grpSpPr>
          <a:xfrm>
            <a:off x="0" y="5791200"/>
            <a:ext cx="9144000" cy="1066800"/>
            <a:chOff x="0" y="3648"/>
            <a:chExt cx="5760" cy="672"/>
          </a:xfrm>
        </p:grpSpPr>
        <p:pic>
          <p:nvPicPr>
            <p:cNvPr id="36883" name="Picture 8" descr="Flower-07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648"/>
              <a:ext cx="1008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4" name="Picture 9" descr="Flower-07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" y="3648"/>
              <a:ext cx="1008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5" name="Picture 10" descr="Flower-07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" y="3648"/>
              <a:ext cx="1008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6" name="Picture 11" descr="Flower-07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" y="3648"/>
              <a:ext cx="1008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7" name="Picture 12" descr="Flower-07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0" y="3648"/>
              <a:ext cx="1008" cy="6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6888" name="Picture 13" descr="Flower-07-ju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" y="3648"/>
              <a:ext cx="1008" cy="67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6871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9144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2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35814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3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3810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28194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21336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6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64770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7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57150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8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51054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9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4191000" y="58674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8077200" y="57150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9" descr="inspire4ani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88585">
            <a:off x="7239000" y="5791200"/>
            <a:ext cx="5334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2" name="Picture 25" descr="Bouque_of_pink_ross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76600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7345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dirty="0">
              <a:effectLst/>
            </a:endParaRPr>
          </a:p>
        </p:txBody>
      </p:sp>
      <p:sp>
        <p:nvSpPr>
          <p:cNvPr id="57347" name="Text Placeholder 5734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dirty="0">
              <a:effectLst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2" name="Picture 5" descr="nha bac ho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lIns="91440" tIns="45720" rIns="91440" bIns="45720" numCol="1" anchor="t" anchorCtr="0" compatLnSpc="1"/>
          <a:lstStyle/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pic>
        <p:nvPicPr>
          <p:cNvPr id="39940" name="Picture 4" descr="bac h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5877" name="Text Box 5"/>
          <p:cNvSpPr txBox="1"/>
          <p:nvPr/>
        </p:nvSpPr>
        <p:spPr>
          <a:xfrm>
            <a:off x="4191000" y="5562600"/>
            <a:ext cx="4368800" cy="95567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Bác Hồ thăm đồng bào  dân tộc Sơn 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endParaRPr dirty="0">
              <a:effectLst/>
            </a:endParaRPr>
          </a:p>
        </p:txBody>
      </p:sp>
      <p:pic>
        <p:nvPicPr>
          <p:cNvPr id="6148" name="Picture 4" descr="Ben nhà r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ang%20b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3" descr="hcm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-457200" y="5486400"/>
            <a:ext cx="5562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400" b="1" i="0" u="none" strike="noStrike" kern="1200" cap="none" spc="0" normalizeH="0" baseline="0" noProof="0">
              <a:ln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92964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7" name="Picture 7" descr="l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381000"/>
            <a:ext cx="1524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Picture 8" descr="l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"/>
            <a:ext cx="152400" cy="617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Picture 9" descr="Pictur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52400" y="6553200"/>
            <a:ext cx="9296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7113" name="Picture 25" descr="north_lang_bac_ho_fron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7115" name="VIeng-Lang-Ba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3505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2" name="WordArt 17"/>
          <p:cNvSpPr>
            <a:spLocks noTextEdit="1"/>
          </p:cNvSpPr>
          <p:nvPr/>
        </p:nvSpPr>
        <p:spPr>
          <a:xfrm>
            <a:off x="3200400" y="6019800"/>
            <a:ext cx="34290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4400" b="1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99FF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8450" fill="hold"/>
                                        <p:tgtEl>
                                          <p:spTgt spid="217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11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5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pic>
        <p:nvPicPr>
          <p:cNvPr id="68629" name="Nho On Bac - Various Artists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>
          <a:xfrm>
            <a:off x="2324100" y="3713163"/>
            <a:ext cx="304800" cy="304800"/>
          </a:xfrm>
          <a:ln/>
        </p:spPr>
      </p:pic>
      <p:grpSp>
        <p:nvGrpSpPr>
          <p:cNvPr id="43012" name="Group 9"/>
          <p:cNvGrpSpPr/>
          <p:nvPr/>
        </p:nvGrpSpPr>
        <p:grpSpPr>
          <a:xfrm>
            <a:off x="0" y="0"/>
            <a:ext cx="9144000" cy="6853238"/>
            <a:chOff x="0" y="0"/>
            <a:chExt cx="5760" cy="4320"/>
          </a:xfrm>
        </p:grpSpPr>
        <p:grpSp>
          <p:nvGrpSpPr>
            <p:cNvPr id="43018" name="Group 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3020" name="Picture 2" descr="6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5760" cy="432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43021" name="Picture 3" descr="18-01-09_160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2" y="240"/>
                <a:ext cx="4080" cy="3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3019" name="Text Box 5"/>
            <p:cNvSpPr txBox="1"/>
            <p:nvPr/>
          </p:nvSpPr>
          <p:spPr>
            <a:xfrm>
              <a:off x="1344" y="3494"/>
              <a:ext cx="3024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sz="36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3013" name="Rectangle 9"/>
          <p:cNvSpPr/>
          <p:nvPr/>
        </p:nvSpPr>
        <p:spPr>
          <a:xfrm>
            <a:off x="1447800" y="381000"/>
            <a:ext cx="6477000" cy="56388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Times New Roman" panose="02020603050405020304" pitchFamily="18" charset="0"/>
            </a:endParaRPr>
          </a:p>
        </p:txBody>
      </p:sp>
      <p:pic>
        <p:nvPicPr>
          <p:cNvPr id="43014" name="Picture 8" descr="BH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400" y="762000"/>
            <a:ext cx="37338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5" name="Picture 22" descr="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1450" y="-203200"/>
            <a:ext cx="5662613" cy="584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6" name="WordArt 17"/>
          <p:cNvSpPr>
            <a:spLocks noTextEdit="1"/>
          </p:cNvSpPr>
          <p:nvPr/>
        </p:nvSpPr>
        <p:spPr>
          <a:xfrm>
            <a:off x="2057400" y="4495800"/>
            <a:ext cx="5334000" cy="1447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normAutofit/>
          </a:bodyPr>
          <a:lstStyle/>
          <a:p>
            <a:pPr algn="ctr"/>
            <a:r>
              <a:rPr lang="en-US" sz="4800" b="1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TIẾNG HÁT DÂNG BÁC </a:t>
            </a:r>
          </a:p>
        </p:txBody>
      </p:sp>
      <p:pic>
        <p:nvPicPr>
          <p:cNvPr id="3" name="Cut_Dem Qua Em Mo Gap Bac Ho - Be Bao An.mp3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2000" y="5334000"/>
            <a:ext cx="984250" cy="609600"/>
          </a:xfrm>
          <a:ln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0064" fill="hold"/>
                                        <p:tgtEl>
                                          <p:spTgt spid="68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29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3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44035" name="Picture 4" descr="Picture1"/>
          <p:cNvPicPr>
            <a:picLocks noGrp="1" noChangeAspect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-38735"/>
            <a:ext cx="9144000" cy="6848475"/>
          </a:xfrm>
          <a:ln/>
          <a:effectLst>
            <a:outerShdw dist="35921" dir="2699999" algn="ctr" rotWithShape="0">
              <a:srgbClr val="808080">
                <a:alpha val="10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26788" y="1752600"/>
            <a:ext cx="682336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</a:t>
            </a:r>
            <a:r>
              <a:rPr kumimoji="0" lang="en-US" sz="40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thúc</a:t>
            </a:r>
            <a:endParaRPr kumimoji="0" lang="en-US" sz="4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989" y="4114800"/>
            <a:ext cx="7694611" cy="5835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1" i="0" u="none" strike="noStrike" kern="1200" cap="none" spc="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.VnBahamasBH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005" y="3124200"/>
            <a:ext cx="7406195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all" spc="0" normalizeH="0" baseline="0" noProof="0" dirty="0" err="1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</a:t>
            </a:r>
            <a:r>
              <a:rPr kumimoji="0" lang="en-US" sz="2800" b="1" i="0" u="none" strike="noStrike" kern="1200" cap="all" spc="0" normalizeH="0" baseline="0" noProof="0" dirty="0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2800" b="1" i="0" u="none" strike="noStrike" kern="1200" cap="all" spc="0" normalizeH="0" baseline="0" noProof="0" dirty="0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all" spc="0" normalizeH="0" baseline="0" noProof="0" dirty="0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mạnh</a:t>
            </a:r>
            <a:r>
              <a:rPr kumimoji="0" lang="en-US" sz="2800" b="1" i="0" u="none" strike="noStrike" kern="1200" cap="all" spc="0" normalizeH="0" baseline="0" noProof="0" dirty="0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khỏe</a:t>
            </a:r>
            <a:r>
              <a:rPr kumimoji="0" lang="en-US" sz="2800" b="1" i="0" u="none" strike="noStrike" kern="1200" cap="all" spc="0" normalizeH="0" baseline="0" noProof="0" dirty="0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hạnh</a:t>
            </a:r>
            <a:r>
              <a:rPr kumimoji="0" lang="en-US" sz="2800" b="1" i="0" u="none" strike="noStrike" kern="1200" cap="all" spc="0" normalizeH="0" baseline="0" noProof="0" dirty="0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solidFill>
                  <a:srgbClr val="00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phúc</a:t>
            </a:r>
            <a:endParaRPr kumimoji="0" lang="en-US" sz="2800" b="1" i="0" u="none" strike="noStrike" kern="1200" cap="all" spc="0" normalizeH="0" baseline="0" noProof="0" dirty="0">
              <a:solidFill>
                <a:srgbClr val="00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Cut_2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1054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endParaRPr dirty="0">
              <a:effectLst/>
            </a:endParaRPr>
          </a:p>
        </p:txBody>
      </p:sp>
      <p:pic>
        <p:nvPicPr>
          <p:cNvPr id="7172" name="Picture 4" descr="Bca tham cá cu g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endParaRPr dirty="0">
              <a:effectLst/>
            </a:endParaRPr>
          </a:p>
        </p:txBody>
      </p:sp>
      <p:pic>
        <p:nvPicPr>
          <p:cNvPr id="8196" name="Picture 5" descr="Chien si đứng gá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685800"/>
            <a:ext cx="3352800" cy="5410200"/>
          </a:xfrm>
        </p:spPr>
        <p:txBody>
          <a:bodyPr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8707" name="Picture 3" descr="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42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vi-VN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1780" name="Picture 4" descr="BacHochochaubean-VietBa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38"/>
            <a:ext cx="9144000" cy="6811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1"/>
          <a:lstStyle/>
          <a:p>
            <a:endParaRPr dirty="0">
              <a:effectLst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>
              <a:effectLst/>
            </a:endParaRPr>
          </a:p>
        </p:txBody>
      </p:sp>
      <p:pic>
        <p:nvPicPr>
          <p:cNvPr id="11268" name="Picture 4" descr="BacHoThamtruongmaugiaomamnon-ThanhHoa-10-12-19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</TotalTime>
  <Words>329</Words>
  <Application>Microsoft Office PowerPoint</Application>
  <PresentationFormat>On-screen Show (4:3)</PresentationFormat>
  <Paragraphs>54</Paragraphs>
  <Slides>43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.VnArabia</vt:lpstr>
      <vt:lpstr>.VnAristote</vt:lpstr>
      <vt:lpstr>.VnAvant</vt:lpstr>
      <vt:lpstr>.VnBahamasBH</vt:lpstr>
      <vt:lpstr>.VnTime</vt:lpstr>
      <vt:lpstr>Arial</vt:lpstr>
      <vt:lpstr>Tahoma</vt:lpstr>
      <vt:lpstr>Times New Roman</vt:lpstr>
      <vt:lpstr>Wingdings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T.H.C.S LEÂ HOÀNG PHONG</dc:title>
  <dc:creator>User</dc:creator>
  <cp:lastModifiedBy>ACER</cp:lastModifiedBy>
  <cp:revision>319</cp:revision>
  <dcterms:created xsi:type="dcterms:W3CDTF">2008-11-14T13:21:17Z</dcterms:created>
  <dcterms:modified xsi:type="dcterms:W3CDTF">2023-05-24T14:47:55Z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  <property fmtid="{D5CDD505-2E9C-101B-9397-08002B2CF9AE}" pid="3" name="ICV">
    <vt:lpwstr>7196BCD8B87F48C18314AAD02E4B4AC8</vt:lpwstr>
  </property>
  <property fmtid="{D5CDD505-2E9C-101B-9397-08002B2CF9AE}" pid="4" name="KSOProductBuildVer">
    <vt:lpwstr>1033-11.2.0.11130</vt:lpwstr>
  </property>
</Properties>
</file>